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335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288" r:id="rId45"/>
    <p:sldId id="289" r:id="rId46"/>
    <p:sldId id="290" r:id="rId47"/>
    <p:sldId id="291" r:id="rId48"/>
    <p:sldId id="292" r:id="rId49"/>
    <p:sldId id="280" r:id="rId50"/>
    <p:sldId id="281" r:id="rId51"/>
    <p:sldId id="293" r:id="rId52"/>
    <p:sldId id="294" r:id="rId53"/>
    <p:sldId id="295" r:id="rId54"/>
    <p:sldId id="296" r:id="rId55"/>
    <p:sldId id="297" r:id="rId56"/>
    <p:sldId id="282" r:id="rId57"/>
    <p:sldId id="298" r:id="rId58"/>
    <p:sldId id="283" r:id="rId59"/>
    <p:sldId id="319" r:id="rId60"/>
    <p:sldId id="320" r:id="rId61"/>
    <p:sldId id="321" r:id="rId62"/>
    <p:sldId id="322" r:id="rId63"/>
    <p:sldId id="323" r:id="rId64"/>
    <p:sldId id="324" r:id="rId65"/>
    <p:sldId id="313" r:id="rId66"/>
    <p:sldId id="284" r:id="rId67"/>
    <p:sldId id="299" r:id="rId68"/>
    <p:sldId id="300" r:id="rId69"/>
    <p:sldId id="301" r:id="rId70"/>
    <p:sldId id="302" r:id="rId71"/>
    <p:sldId id="303" r:id="rId72"/>
    <p:sldId id="304" r:id="rId73"/>
    <p:sldId id="305" r:id="rId74"/>
    <p:sldId id="310" r:id="rId75"/>
    <p:sldId id="306" r:id="rId76"/>
    <p:sldId id="312" r:id="rId77"/>
    <p:sldId id="307" r:id="rId78"/>
    <p:sldId id="308" r:id="rId79"/>
    <p:sldId id="311" r:id="rId80"/>
    <p:sldId id="309" r:id="rId81"/>
    <p:sldId id="314" r:id="rId82"/>
    <p:sldId id="315" r:id="rId83"/>
    <p:sldId id="316" r:id="rId84"/>
    <p:sldId id="285" r:id="rId85"/>
    <p:sldId id="286" r:id="rId86"/>
    <p:sldId id="287" r:id="rId8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806A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>
      <p:cViewPr varScale="1">
        <p:scale>
          <a:sx n="156" d="100"/>
          <a:sy n="156" d="100"/>
        </p:scale>
        <p:origin x="36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4ad8a0a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4ad8a0a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29c139e5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29c139e5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29c139e5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29c139e5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29c139e5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29c139e5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29c139e5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29c139e5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29c139e5f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29c139e5f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29c139e5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29c139e5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129c139e5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129c139e5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29c139e5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129c139e5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29c139e5f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129c139e5f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29c139e5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29c139e5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1cf938e38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1cf938e38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29c139e5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29c139e5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9c139e5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9c139e5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29c139e5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29c139e5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29c139e5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29c139e5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1cf938e3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1cf938e3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11ed3ad1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11ed3ad1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11ed3ad129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11ed3ad129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1ed3ad1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1ed3ad1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1ed3ad12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1ed3ad12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1ed3ad12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1ed3ad12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11cf938e3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11cf938e3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1ed3ad12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1ed3ad12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11ed3ad12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11ed3ad12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1ed3ad12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1ed3ad12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11ed3ad12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11ed3ad12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29c139e5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29c139e5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279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29c139e5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29c139e5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801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29c139e5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29c139e5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28751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29c139e5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29c139e5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02462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29c139e5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29c139e5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3008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29c139e5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29c139e5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29c139e5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29c139e5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29c139e5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29c139e5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29c139e5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29c139e5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3380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29c139e5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29c139e5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2693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29c139e5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29c139e5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10302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29c139e5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29c139e5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01449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29c139e5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29c139e5f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7492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29c139e5f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29c139e5f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29c139e5f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29c139e5f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75319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9c139e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29c139e5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9c139e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29c139e5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56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1cf938e3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1cf938e3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9c139e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29c139e5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59104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9c139e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29c139e5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99327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9c139e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29c139e5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3963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9c139e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29c139e5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96348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9c139e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29c139e5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2071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29c139e5f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29c139e5f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94265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513605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64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28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1cf938e38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1cf938e38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23394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1618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34327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1480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3801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479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4800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2057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93095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8142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1cf938e3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11cf938e3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21361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644197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4535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29c139e5f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29c139e5f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69465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031d0cd31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031d0cd31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29c139e5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29c139e5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29c139e5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29c139e5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29c139e5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29c139e5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angmead-lab.org/teaching-material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3.wdp"/><Relationship Id="rId5" Type="http://schemas.microsoft.com/office/2007/relationships/hdphoto" Target="../media/hdphoto2.wdp"/><Relationship Id="rId4" Type="http://schemas.microsoft.com/office/2007/relationships/hdphoto" Target="../media/hdphoto1.wdp"/><Relationship Id="rId9" Type="http://schemas.microsoft.com/office/2007/relationships/hdphoto" Target="../media/hdphoto6.wdp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angmead-lab.org/teaching-materials/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microsoft.com/office/2007/relationships/hdphoto" Target="../media/hdphoto5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microsoft.com/office/2007/relationships/hdphoto" Target="../media/hdphoto5.wdp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microsoft.com/office/2007/relationships/hdphoto" Target="../media/hdphoto5.wdp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51.png"/><Relationship Id="rId7" Type="http://schemas.microsoft.com/office/2007/relationships/hdphoto" Target="../media/hdphoto4.wdp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microsoft.com/office/2007/relationships/hdphoto" Target="../media/hdphoto5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langmead-lab.org/teaching-materia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F29709-727C-5D49-93EB-FEE3D8A6EC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flipH="1">
            <a:off x="15826" y="197222"/>
            <a:ext cx="3993990" cy="326855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286DF7C-07A9-B94A-BDFC-AF65462221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134186" y="197224"/>
            <a:ext cx="3993988" cy="3268550"/>
          </a:xfrm>
          <a:prstGeom prst="rect">
            <a:avLst/>
          </a:prstGeom>
        </p:spPr>
      </p:pic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575007" y="1268600"/>
            <a:ext cx="3993989" cy="15881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500" dirty="0">
                <a:latin typeface="Times New Roman"/>
                <a:ea typeface="Times New Roman"/>
                <a:cs typeface="Times New Roman"/>
                <a:sym typeface="Times New Roman"/>
              </a:rPr>
              <a:t>Short Read Sequence Alignment Algorithms</a:t>
            </a: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en" sz="2500" dirty="0">
                <a:latin typeface="Times New Roman"/>
                <a:ea typeface="Times New Roman"/>
                <a:cs typeface="Times New Roman"/>
                <a:sym typeface="Times New Roman"/>
              </a:rPr>
              <a:t> From BWT to Bowtie2 </a:t>
            </a:r>
            <a:endParaRPr sz="25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51650" y="414500"/>
            <a:ext cx="28407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Lebanese American University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Department of Computer Science and Mathematics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Computational Methods in Biology</a:t>
            </a:r>
            <a:endParaRPr sz="1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2857500" y="2947700"/>
            <a:ext cx="3429000" cy="17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Ghadi El Hasbani - </a:t>
            </a:r>
            <a:r>
              <a:rPr lang="en" sz="9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ghadi.elhasbani@lau.edu</a:t>
            </a:r>
            <a:endParaRPr sz="9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Mohamed Mehdi </a:t>
            </a:r>
            <a:r>
              <a:rPr lang="en" sz="9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Merbah</a:t>
            </a:r>
            <a:r>
              <a:rPr lang="en" sz="9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" sz="9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mohamedmehdi.merbah@lau.edu</a:t>
            </a:r>
            <a:endParaRPr sz="925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925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925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Eileen-Marie Hanna, PhD</a:t>
            </a:r>
            <a:endParaRPr sz="925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925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925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February 8, 2022</a:t>
            </a:r>
            <a:endParaRPr sz="925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925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925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95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800" y="3892775"/>
            <a:ext cx="2136876" cy="106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350" y="4114996"/>
            <a:ext cx="2840700" cy="624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72" y="153162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68" y="153162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68" y="153162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68" y="153162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68" y="152400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68" y="153162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1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68" y="152400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2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>
            <a:off x="311700" y="271950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/>
              <a:t>The Biological Context</a:t>
            </a:r>
            <a:endParaRPr sz="2900"/>
          </a:p>
        </p:txBody>
      </p:sp>
      <p:sp>
        <p:nvSpPr>
          <p:cNvPr id="64" name="Google Shape;64;p14"/>
          <p:cNvSpPr txBox="1"/>
          <p:nvPr/>
        </p:nvSpPr>
        <p:spPr>
          <a:xfrm>
            <a:off x="390150" y="975375"/>
            <a:ext cx="8617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scope of the computational methods related to sequence alignment, arises in the context of </a:t>
            </a:r>
            <a:r>
              <a:rPr lang="en" dirty="0">
                <a:solidFill>
                  <a:srgbClr val="C00000"/>
                </a:solidFill>
              </a:rPr>
              <a:t>reads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sequencing platforms give us pieces of DNA, or fragments, that we call reads. The task then is to re-assemble these pieces into a complete genome.</a:t>
            </a:r>
            <a:endParaRPr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50475"/>
            <a:ext cx="2958425" cy="1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275" y="2237475"/>
            <a:ext cx="4750299" cy="267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68" y="153162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C2AEC6-2D00-2649-AB68-83C913961241}"/>
              </a:ext>
            </a:extLst>
          </p:cNvPr>
          <p:cNvSpPr/>
          <p:nvPr/>
        </p:nvSpPr>
        <p:spPr>
          <a:xfrm>
            <a:off x="2213811" y="3195587"/>
            <a:ext cx="3003082" cy="269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68" y="152400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168" y="153162"/>
            <a:ext cx="6455665" cy="483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6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83" y="90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/>
          <p:nvPr/>
        </p:nvSpPr>
        <p:spPr>
          <a:xfrm>
            <a:off x="3029760" y="46206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78" y="92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/>
          <p:nvPr/>
        </p:nvSpPr>
        <p:spPr>
          <a:xfrm>
            <a:off x="3029760" y="48492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80" y="90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6"/>
          <p:cNvSpPr/>
          <p:nvPr/>
        </p:nvSpPr>
        <p:spPr>
          <a:xfrm>
            <a:off x="3029760" y="46206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78" y="83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/>
          <p:nvPr/>
        </p:nvSpPr>
        <p:spPr>
          <a:xfrm>
            <a:off x="3029760" y="46206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78" y="88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/>
          <p:nvPr/>
        </p:nvSpPr>
        <p:spPr>
          <a:xfrm>
            <a:off x="3029760" y="46206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83" y="90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/>
          <p:nvPr/>
        </p:nvSpPr>
        <p:spPr>
          <a:xfrm>
            <a:off x="3029760" y="46206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798" y="1264825"/>
            <a:ext cx="6612374" cy="31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dirty="0"/>
              <a:t>Short Read Alignment</a:t>
            </a:r>
            <a:endParaRPr sz="29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85" y="97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0"/>
          <p:cNvSpPr/>
          <p:nvPr/>
        </p:nvSpPr>
        <p:spPr>
          <a:xfrm>
            <a:off x="3029760" y="46206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83" y="88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1"/>
          <p:cNvSpPr/>
          <p:nvPr/>
        </p:nvSpPr>
        <p:spPr>
          <a:xfrm>
            <a:off x="3029760" y="46206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75" y="97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2"/>
          <p:cNvSpPr/>
          <p:nvPr/>
        </p:nvSpPr>
        <p:spPr>
          <a:xfrm>
            <a:off x="3029760" y="46206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75" y="92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3"/>
          <p:cNvSpPr/>
          <p:nvPr/>
        </p:nvSpPr>
        <p:spPr>
          <a:xfrm>
            <a:off x="3029760" y="46206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183" y="92"/>
            <a:ext cx="6857638" cy="51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/>
          <p:nvPr/>
        </p:nvSpPr>
        <p:spPr>
          <a:xfrm>
            <a:off x="3029760" y="47730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111ed3ad12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11ed3ad129_0_0"/>
          <p:cNvSpPr/>
          <p:nvPr/>
        </p:nvSpPr>
        <p:spPr>
          <a:xfrm>
            <a:off x="3029760" y="47730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111ed3ad129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111ed3ad129_0_3"/>
          <p:cNvSpPr/>
          <p:nvPr/>
        </p:nvSpPr>
        <p:spPr>
          <a:xfrm>
            <a:off x="3029760" y="47730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111ed3ad12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111ed3ad129_0_6"/>
          <p:cNvSpPr/>
          <p:nvPr/>
        </p:nvSpPr>
        <p:spPr>
          <a:xfrm>
            <a:off x="3029760" y="47730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111ed3ad129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111ed3ad129_0_12"/>
          <p:cNvSpPr/>
          <p:nvPr/>
        </p:nvSpPr>
        <p:spPr>
          <a:xfrm>
            <a:off x="3029760" y="47730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111ed3ad129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111ed3ad129_0_15"/>
          <p:cNvSpPr/>
          <p:nvPr/>
        </p:nvSpPr>
        <p:spPr>
          <a:xfrm>
            <a:off x="3029760" y="47730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ctrTitle"/>
          </p:nvPr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/>
              <a:t>Short Read Alignment</a:t>
            </a:r>
            <a:endParaRPr sz="2900"/>
          </a:p>
        </p:txBody>
      </p:sp>
      <p:sp>
        <p:nvSpPr>
          <p:cNvPr id="79" name="Google Shape;79;p16"/>
          <p:cNvSpPr txBox="1"/>
          <p:nvPr/>
        </p:nvSpPr>
        <p:spPr>
          <a:xfrm>
            <a:off x="402025" y="996200"/>
            <a:ext cx="8016900" cy="28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What is the alignment problem?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Given a reference genome and set of reads, find a </a:t>
            </a:r>
            <a:r>
              <a:rPr lang="en" sz="1900" i="1">
                <a:solidFill>
                  <a:srgbClr val="FF0000"/>
                </a:solidFill>
              </a:rPr>
              <a:t>good</a:t>
            </a:r>
            <a:r>
              <a:rPr lang="en" sz="1900" i="1"/>
              <a:t> </a:t>
            </a:r>
            <a:r>
              <a:rPr lang="en" sz="1900"/>
              <a:t>local alignment for each one of them if it exists.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But how good is </a:t>
            </a:r>
            <a:r>
              <a:rPr lang="en" sz="1900" i="1">
                <a:solidFill>
                  <a:srgbClr val="FF0000"/>
                </a:solidFill>
              </a:rPr>
              <a:t>good</a:t>
            </a:r>
            <a:r>
              <a:rPr lang="en" sz="1900">
                <a:solidFill>
                  <a:schemeClr val="dk1"/>
                </a:solidFill>
              </a:rPr>
              <a:t>? How do we measure it?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-	Has fewer mismatches.</a:t>
            </a:r>
            <a:endParaRPr sz="19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-	Prioritizes aligning high quality over low quality reads.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111ed3ad129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925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11ed3ad129_0_18"/>
          <p:cNvSpPr/>
          <p:nvPr/>
        </p:nvSpPr>
        <p:spPr>
          <a:xfrm>
            <a:off x="3029760" y="4773000"/>
            <a:ext cx="293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Illustrations Courtesy of </a:t>
            </a:r>
            <a:r>
              <a:rPr lang="en-US" sz="1200" b="0" i="0" u="sng" strike="noStrike" cap="none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Ben Langmead</a:t>
            </a:r>
            <a:endParaRPr sz="12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g111ed3ad129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g111ed3ad129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g111ed3ad129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dirty="0"/>
              <a:t>Bowtie </a:t>
            </a:r>
            <a:r>
              <a:rPr lang="en" sz="2000" dirty="0"/>
              <a:t>(Langmead et al., 2009)</a:t>
            </a:r>
            <a:endParaRPr sz="2900" dirty="0"/>
          </a:p>
        </p:txBody>
      </p:sp>
      <p:sp>
        <p:nvSpPr>
          <p:cNvPr id="85" name="Google Shape;85;p17"/>
          <p:cNvSpPr txBox="1"/>
          <p:nvPr/>
        </p:nvSpPr>
        <p:spPr>
          <a:xfrm>
            <a:off x="402025" y="1156969"/>
            <a:ext cx="8016900" cy="2816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performs global, </a:t>
            </a:r>
            <a:r>
              <a:rPr lang="en-US" sz="1900" dirty="0" err="1"/>
              <a:t>ungapped</a:t>
            </a:r>
            <a:r>
              <a:rPr lang="en-US" sz="1900" dirty="0"/>
              <a:t> short-read alignment to a reference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Mostly for mammalian short reads (&lt;50 bp, upper limit of 1000 bp)</a:t>
            </a:r>
            <a:endParaRPr lang="en-US" sz="1900" dirty="0">
              <a:solidFill>
                <a:schemeClr val="tx1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Uses the FM-index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Quality-aware backtracking to allow few mismatches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Excessive backtracking can occur with low-quality reads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Greedy depth-first search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55FBF16-0509-EC41-A8F2-1B2ABC62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519" y="3737987"/>
            <a:ext cx="2724759" cy="11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042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dirty="0"/>
              <a:t>Bowtie</a:t>
            </a:r>
            <a:endParaRPr sz="29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CF86441-4442-A340-A8AC-A0283E02C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470" y="0"/>
            <a:ext cx="4456659" cy="5143500"/>
          </a:xfrm>
          <a:prstGeom prst="rect">
            <a:avLst/>
          </a:prstGeom>
        </p:spPr>
      </p:pic>
      <p:sp>
        <p:nvSpPr>
          <p:cNvPr id="7" name="Google Shape;84;p17">
            <a:extLst>
              <a:ext uri="{FF2B5EF4-FFF2-40B4-BE49-F238E27FC236}">
                <a16:creationId xmlns:a16="http://schemas.microsoft.com/office/drawing/2014/main" id="{D8620196-3AE5-1A42-8330-D04ABCB1F8D3}"/>
              </a:ext>
            </a:extLst>
          </p:cNvPr>
          <p:cNvSpPr txBox="1">
            <a:spLocks/>
          </p:cNvSpPr>
          <p:nvPr/>
        </p:nvSpPr>
        <p:spPr>
          <a:xfrm>
            <a:off x="6795467" y="4510200"/>
            <a:ext cx="2227952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990"/>
            </a:pPr>
            <a:r>
              <a:rPr lang="en-US" sz="1200" dirty="0"/>
              <a:t>(Langmead et al., 2009)</a:t>
            </a:r>
          </a:p>
        </p:txBody>
      </p:sp>
    </p:spTree>
    <p:extLst>
      <p:ext uri="{BB962C8B-B14F-4D97-AF65-F5344CB8AC3E}">
        <p14:creationId xmlns:p14="http://schemas.microsoft.com/office/powerpoint/2010/main" val="3340601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2F609E-02AE-2343-9D60-B9F9125C4F7F}"/>
              </a:ext>
            </a:extLst>
          </p:cNvPr>
          <p:cNvSpPr txBox="1"/>
          <p:nvPr/>
        </p:nvSpPr>
        <p:spPr>
          <a:xfrm>
            <a:off x="6009220" y="1280049"/>
            <a:ext cx="2231701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dirty="0"/>
              <a:t>Bowtie 2 </a:t>
            </a:r>
            <a:r>
              <a:rPr lang="en" sz="2000" dirty="0"/>
              <a:t>(Langmead &amp; L. </a:t>
            </a:r>
            <a:r>
              <a:rPr lang="en" sz="2000" dirty="0" err="1"/>
              <a:t>Salzberg</a:t>
            </a:r>
            <a:r>
              <a:rPr lang="en" sz="2000" dirty="0"/>
              <a:t>, 2012)</a:t>
            </a:r>
            <a:endParaRPr sz="2900" dirty="0"/>
          </a:p>
        </p:txBody>
      </p:sp>
      <p:sp>
        <p:nvSpPr>
          <p:cNvPr id="85" name="Google Shape;85;p17"/>
          <p:cNvSpPr txBox="1"/>
          <p:nvPr/>
        </p:nvSpPr>
        <p:spPr>
          <a:xfrm>
            <a:off x="402025" y="1156969"/>
            <a:ext cx="8016900" cy="32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Aim to increase speed of Bowtie and generalize it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Adapted to medium and longer reads (&gt;50 bp) as well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Gapped alignment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Local and Global (end-to-end)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Support for single and paired-end reads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Switches to single when paired-end fails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Optimized for typical Illumina sequencers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55FBF16-0509-EC41-A8F2-1B2ABC62E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92" y="3310818"/>
            <a:ext cx="2724759" cy="118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61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dirty="0"/>
              <a:t>Bowtie 2</a:t>
            </a:r>
            <a:endParaRPr sz="29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16ABA67-DE45-9B40-904C-7D722214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00" y="942462"/>
            <a:ext cx="5027549" cy="37379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F11CE-1059-614B-A23D-E215709A3693}"/>
              </a:ext>
            </a:extLst>
          </p:cNvPr>
          <p:cNvSpPr txBox="1"/>
          <p:nvPr/>
        </p:nvSpPr>
        <p:spPr>
          <a:xfrm>
            <a:off x="2440788" y="4705836"/>
            <a:ext cx="41120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e.g.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/>
              <a:t>Illumina and gapped paired-end sequencing 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E56A8CC-6D64-5641-BDE1-481C5840B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049" y="2023090"/>
            <a:ext cx="3842741" cy="15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53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dirty="0"/>
              <a:t>Bowtie 2: Step 1 – Seed Extraction</a:t>
            </a:r>
            <a:endParaRPr sz="2900" dirty="0"/>
          </a:p>
        </p:txBody>
      </p:sp>
      <p:sp>
        <p:nvSpPr>
          <p:cNvPr id="7" name="Google Shape;85;p17">
            <a:extLst>
              <a:ext uri="{FF2B5EF4-FFF2-40B4-BE49-F238E27FC236}">
                <a16:creationId xmlns:a16="http://schemas.microsoft.com/office/drawing/2014/main" id="{AA145F27-4DD0-F54F-B957-7B41B2F380EF}"/>
              </a:ext>
            </a:extLst>
          </p:cNvPr>
          <p:cNvSpPr txBox="1"/>
          <p:nvPr/>
        </p:nvSpPr>
        <p:spPr>
          <a:xfrm>
            <a:off x="488350" y="937678"/>
            <a:ext cx="8016900" cy="32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Attempt to find exact match (or 1 mismatch) for the whole read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If not, read is seeded by extracting multiple substrings of a read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Could be gapped, consecutive, or overlapping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Seed length configured through </a:t>
            </a:r>
            <a:r>
              <a:rPr lang="en-US" sz="1900" dirty="0">
                <a:solidFill>
                  <a:srgbClr val="C00000"/>
                </a:solidFill>
              </a:rPr>
              <a:t>parameter –L </a:t>
            </a:r>
            <a:r>
              <a:rPr lang="en-US" sz="1900" dirty="0">
                <a:solidFill>
                  <a:schemeClr val="tx1"/>
                </a:solidFill>
              </a:rPr>
              <a:t>(4-32 </a:t>
            </a:r>
            <a:r>
              <a:rPr lang="en-US" sz="1900" dirty="0" err="1">
                <a:solidFill>
                  <a:schemeClr val="tx1"/>
                </a:solidFill>
              </a:rPr>
              <a:t>nt</a:t>
            </a:r>
            <a:r>
              <a:rPr lang="en-US" sz="1900" dirty="0">
                <a:solidFill>
                  <a:schemeClr val="tx1"/>
                </a:solidFill>
              </a:rPr>
              <a:t>; 20-25 usually used)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For variable read lengths, seed interval defined through a sublinear function with </a:t>
            </a:r>
            <a:r>
              <a:rPr lang="en-US" sz="1900" dirty="0">
                <a:solidFill>
                  <a:srgbClr val="C00000"/>
                </a:solidFill>
              </a:rPr>
              <a:t>parameter –</a:t>
            </a:r>
            <a:r>
              <a:rPr lang="en-US" sz="1900" dirty="0" err="1">
                <a:solidFill>
                  <a:srgbClr val="C00000"/>
                </a:solidFill>
              </a:rPr>
              <a:t>i</a:t>
            </a:r>
            <a:r>
              <a:rPr lang="en-US" sz="1900" dirty="0">
                <a:solidFill>
                  <a:srgbClr val="C00000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CB84C8-6684-0B4B-BE38-41B02B359EB1}"/>
                  </a:ext>
                </a:extLst>
              </p:cNvPr>
              <p:cNvSpPr txBox="1"/>
              <p:nvPr/>
            </p:nvSpPr>
            <p:spPr>
              <a:xfrm>
                <a:off x="3869141" y="4197087"/>
                <a:ext cx="2876300" cy="33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1+1.15</m:t>
                          </m:r>
                          <m:r>
                            <m:rPr>
                              <m:nor/>
                            </m:rPr>
                            <a:rPr lang="en-US"/>
                            <m:t>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CB84C8-6684-0B4B-BE38-41B02B359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9141" y="4197087"/>
                <a:ext cx="2876300" cy="339580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4BE6B9-BE67-354D-AEA9-5935EDFE9346}"/>
                  </a:ext>
                </a:extLst>
              </p:cNvPr>
              <p:cNvSpPr txBox="1"/>
              <p:nvPr/>
            </p:nvSpPr>
            <p:spPr>
              <a:xfrm>
                <a:off x="2163225" y="4212988"/>
                <a:ext cx="4091826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End-to-end default:</a:t>
                </a:r>
              </a:p>
              <a:p>
                <a:endParaRPr lang="en-US" dirty="0"/>
              </a:p>
              <a:p>
                <a:r>
                  <a:rPr lang="en-US" dirty="0"/>
                  <a:t>		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the read length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4BE6B9-BE67-354D-AEA9-5935EDFE93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225" y="4212988"/>
                <a:ext cx="4091826" cy="738664"/>
              </a:xfrm>
              <a:prstGeom prst="rect">
                <a:avLst/>
              </a:prstGeom>
              <a:blipFill>
                <a:blip r:embed="rId4"/>
                <a:stretch>
                  <a:fillRect l="-619" t="-169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292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C5BCABCB-CFD7-5E4D-B783-F6E8B5285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22" y="1766391"/>
            <a:ext cx="4877496" cy="30345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C53402-C050-294F-9DCE-BDEA68E14546}"/>
                  </a:ext>
                </a:extLst>
              </p:cNvPr>
              <p:cNvSpPr txBox="1"/>
              <p:nvPr/>
            </p:nvSpPr>
            <p:spPr>
              <a:xfrm>
                <a:off x="3133850" y="4800924"/>
                <a:ext cx="2876300" cy="339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⁡(1,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𝑓𝑙𝑜𝑜𝑟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1+1.15</m:t>
                          </m:r>
                          <m:r>
                            <m:rPr>
                              <m:nor/>
                            </m:rPr>
                            <a:rPr lang="en-US"/>
                            <m:t>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0C53402-C050-294F-9DCE-BDEA68E14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850" y="4800924"/>
                <a:ext cx="2876300" cy="339580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5E92D98-D595-5E4E-A792-128AFBED062A}"/>
              </a:ext>
            </a:extLst>
          </p:cNvPr>
          <p:cNvSpPr txBox="1"/>
          <p:nvPr/>
        </p:nvSpPr>
        <p:spPr>
          <a:xfrm>
            <a:off x="564332" y="1272922"/>
            <a:ext cx="80153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longer the read, the more seeds are extracted </a:t>
            </a:r>
            <a:r>
              <a:rPr lang="en-US" dirty="0">
                <a:sym typeface="Wingdings" pitchFamily="2" charset="2"/>
              </a:rPr>
              <a:t> increases the chance of finding correct range</a:t>
            </a:r>
            <a:endParaRPr lang="en-US" dirty="0"/>
          </a:p>
        </p:txBody>
      </p:sp>
      <p:sp>
        <p:nvSpPr>
          <p:cNvPr id="6" name="Google Shape;84;p17">
            <a:extLst>
              <a:ext uri="{FF2B5EF4-FFF2-40B4-BE49-F238E27FC236}">
                <a16:creationId xmlns:a16="http://schemas.microsoft.com/office/drawing/2014/main" id="{843A6758-7C95-A949-AC1A-4147513EAAD2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/>
              <a:t>Bowtie 2: Step 1 – Seed Extraction</a:t>
            </a:r>
            <a:endParaRPr lang="en-US" sz="2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ctrTitle"/>
          </p:nvPr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/>
              <a:t>Short Read Alignment</a:t>
            </a:r>
            <a:endParaRPr sz="2900"/>
          </a:p>
        </p:txBody>
      </p:sp>
      <p:sp>
        <p:nvSpPr>
          <p:cNvPr id="85" name="Google Shape;85;p17"/>
          <p:cNvSpPr txBox="1"/>
          <p:nvPr/>
        </p:nvSpPr>
        <p:spPr>
          <a:xfrm>
            <a:off x="402025" y="996200"/>
            <a:ext cx="80169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Many methods have been developed to try and solve the problem within the constraints of memory and time, and the bounds of our current computing power.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 efficient method for optimizing read mapping to a reference genome was one that we had already seen last time: </a:t>
            </a: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0000"/>
                </a:solidFill>
              </a:rPr>
              <a:t>The Burrows-Wheeler Transform.</a:t>
            </a:r>
            <a:endParaRPr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B7DAFB4C-BDA1-F344-92B7-AB100F380A3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Step 2 – Seed Alignment with FM-index</a:t>
            </a:r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85B02F2C-F85E-534D-8FCD-9A1E7C54932A}"/>
              </a:ext>
            </a:extLst>
          </p:cNvPr>
          <p:cNvSpPr txBox="1"/>
          <p:nvPr/>
        </p:nvSpPr>
        <p:spPr>
          <a:xfrm>
            <a:off x="402025" y="1156969"/>
            <a:ext cx="8016900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Finds </a:t>
            </a:r>
            <a:r>
              <a:rPr lang="en-US" sz="1900" dirty="0" err="1"/>
              <a:t>ungapped</a:t>
            </a:r>
            <a:r>
              <a:rPr lang="en-US" sz="1900" dirty="0"/>
              <a:t> seed alignment in the same manner as Bowtie 1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Bidirectional BWT for paired-end alignment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Mismatches here can be configured with parameter </a:t>
            </a:r>
            <a:r>
              <a:rPr lang="en-US" sz="1900" dirty="0">
                <a:solidFill>
                  <a:srgbClr val="C00000"/>
                </a:solidFill>
              </a:rPr>
              <a:t>–N</a:t>
            </a:r>
            <a:r>
              <a:rPr lang="en-US" sz="1900" dirty="0">
                <a:solidFill>
                  <a:schemeClr val="tx1"/>
                </a:solidFill>
              </a:rPr>
              <a:t> (0 or 1)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6ADE4-2ED1-0B4F-936E-D141F25826EA}"/>
              </a:ext>
            </a:extLst>
          </p:cNvPr>
          <p:cNvSpPr txBox="1"/>
          <p:nvPr/>
        </p:nvSpPr>
        <p:spPr>
          <a:xfrm>
            <a:off x="1809946" y="3055571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CD62B-4B87-614F-BB7B-80900DA041E1}"/>
              </a:ext>
            </a:extLst>
          </p:cNvPr>
          <p:cNvSpPr txBox="1"/>
          <p:nvPr/>
        </p:nvSpPr>
        <p:spPr>
          <a:xfrm>
            <a:off x="1809946" y="3530672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Seed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6323-4104-5145-8C15-65CC1484518F}"/>
              </a:ext>
            </a:extLst>
          </p:cNvPr>
          <p:cNvSpPr txBox="1"/>
          <p:nvPr/>
        </p:nvSpPr>
        <p:spPr>
          <a:xfrm>
            <a:off x="3856477" y="306900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D3482-6930-AA46-AEC2-8EEADA5EE13C}"/>
              </a:ext>
            </a:extLst>
          </p:cNvPr>
          <p:cNvSpPr txBox="1"/>
          <p:nvPr/>
        </p:nvSpPr>
        <p:spPr>
          <a:xfrm>
            <a:off x="3912123" y="3530671"/>
            <a:ext cx="49439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0 or more BW (“seed-hit”) ranges</a:t>
            </a:r>
          </a:p>
          <a:p>
            <a:endParaRPr lang="en-US" sz="1600" dirty="0"/>
          </a:p>
          <a:p>
            <a:r>
              <a:rPr lang="en-US" sz="1600" dirty="0"/>
              <a:t>&gt;1 when mismatches allowed or repetitive sequence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1B644-4CD6-4F48-BD68-3E2470E147FD}"/>
              </a:ext>
            </a:extLst>
          </p:cNvPr>
          <p:cNvSpPr txBox="1"/>
          <p:nvPr/>
        </p:nvSpPr>
        <p:spPr>
          <a:xfrm>
            <a:off x="2935231" y="3278644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B7DAFB4C-BDA1-F344-92B7-AB100F380A3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Step 2 – Seed Alignment with FM-index</a:t>
            </a:r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85B02F2C-F85E-534D-8FCD-9A1E7C54932A}"/>
              </a:ext>
            </a:extLst>
          </p:cNvPr>
          <p:cNvSpPr txBox="1"/>
          <p:nvPr/>
        </p:nvSpPr>
        <p:spPr>
          <a:xfrm>
            <a:off x="402025" y="1156969"/>
            <a:ext cx="8016900" cy="1061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Handles repetitive sequences with reseeding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6ADE4-2ED1-0B4F-936E-D141F25826EA}"/>
              </a:ext>
            </a:extLst>
          </p:cNvPr>
          <p:cNvSpPr txBox="1"/>
          <p:nvPr/>
        </p:nvSpPr>
        <p:spPr>
          <a:xfrm>
            <a:off x="725075" y="199699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6323-4104-5145-8C15-65CC1484518F}"/>
              </a:ext>
            </a:extLst>
          </p:cNvPr>
          <p:cNvSpPr txBox="1"/>
          <p:nvPr/>
        </p:nvSpPr>
        <p:spPr>
          <a:xfrm>
            <a:off x="5065104" y="208157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D3482-6930-AA46-AEC2-8EEADA5EE13C}"/>
              </a:ext>
            </a:extLst>
          </p:cNvPr>
          <p:cNvSpPr txBox="1"/>
          <p:nvPr/>
        </p:nvSpPr>
        <p:spPr>
          <a:xfrm>
            <a:off x="725075" y="2543235"/>
            <a:ext cx="33842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 or more BW (“seed-hit”) ranges</a:t>
            </a:r>
          </a:p>
          <a:p>
            <a:endParaRPr lang="en-US" sz="1600" dirty="0"/>
          </a:p>
          <a:p>
            <a:r>
              <a:rPr lang="en-US" sz="1600" dirty="0"/>
              <a:t>&gt;1 when mismatches allowed or repetitive sequence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1B644-4CD6-4F48-BD68-3E2470E147FD}"/>
              </a:ext>
            </a:extLst>
          </p:cNvPr>
          <p:cNvSpPr txBox="1"/>
          <p:nvPr/>
        </p:nvSpPr>
        <p:spPr>
          <a:xfrm>
            <a:off x="3967734" y="2601567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B98B4-5D71-7543-AC42-1D5A21AC6A1D}"/>
              </a:ext>
            </a:extLst>
          </p:cNvPr>
          <p:cNvSpPr txBox="1"/>
          <p:nvPr/>
        </p:nvSpPr>
        <p:spPr>
          <a:xfrm>
            <a:off x="4828215" y="2571750"/>
            <a:ext cx="222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number of seed hits per seed string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F590AB-27F1-FA4E-AE46-F2F0BEB1833D}"/>
              </a:ext>
            </a:extLst>
          </p:cNvPr>
          <p:cNvSpPr txBox="1"/>
          <p:nvPr/>
        </p:nvSpPr>
        <p:spPr>
          <a:xfrm>
            <a:off x="7053634" y="2571750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AE7BA6-D31A-014B-B134-7F097CDEAA6C}"/>
              </a:ext>
            </a:extLst>
          </p:cNvPr>
          <p:cNvSpPr txBox="1"/>
          <p:nvPr/>
        </p:nvSpPr>
        <p:spPr>
          <a:xfrm rot="5400000">
            <a:off x="5643445" y="3144671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37398-27AC-324F-9478-66AA6E18CB5E}"/>
              </a:ext>
            </a:extLst>
          </p:cNvPr>
          <p:cNvSpPr txBox="1"/>
          <p:nvPr/>
        </p:nvSpPr>
        <p:spPr>
          <a:xfrm>
            <a:off x="6052008" y="3366549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&gt;1000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D3D1DF-3E7E-E847-A221-ABCDD444E02D}"/>
              </a:ext>
            </a:extLst>
          </p:cNvPr>
          <p:cNvSpPr txBox="1"/>
          <p:nvPr/>
        </p:nvSpPr>
        <p:spPr>
          <a:xfrm>
            <a:off x="6961128" y="3090537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&lt;1000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A1A3A2-B4E8-F247-B470-6A504C15F8B7}"/>
              </a:ext>
            </a:extLst>
          </p:cNvPr>
          <p:cNvSpPr txBox="1"/>
          <p:nvPr/>
        </p:nvSpPr>
        <p:spPr>
          <a:xfrm>
            <a:off x="7852527" y="2741026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5F5E74-1035-C84F-A2EC-B000B18BCAA0}"/>
              </a:ext>
            </a:extLst>
          </p:cNvPr>
          <p:cNvSpPr txBox="1"/>
          <p:nvPr/>
        </p:nvSpPr>
        <p:spPr>
          <a:xfrm>
            <a:off x="4779359" y="4050763"/>
            <a:ext cx="32317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Reseeding successively</a:t>
            </a:r>
          </a:p>
          <a:p>
            <a:endParaRPr lang="en-US" dirty="0"/>
          </a:p>
          <a:p>
            <a:r>
              <a:rPr lang="en-US" dirty="0"/>
              <a:t>Number of rounds configured with </a:t>
            </a:r>
            <a:r>
              <a:rPr lang="en-US" dirty="0">
                <a:solidFill>
                  <a:srgbClr val="C00000"/>
                </a:solidFill>
              </a:rPr>
              <a:t>parameter –R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5D2E2D-2A31-3249-8C44-7C27A31C0EDF}"/>
              </a:ext>
            </a:extLst>
          </p:cNvPr>
          <p:cNvSpPr txBox="1"/>
          <p:nvPr/>
        </p:nvSpPr>
        <p:spPr>
          <a:xfrm rot="10800000">
            <a:off x="4203986" y="4204650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721A64-907D-2E46-A3FD-457BEB7A3A18}"/>
              </a:ext>
            </a:extLst>
          </p:cNvPr>
          <p:cNvSpPr txBox="1"/>
          <p:nvPr/>
        </p:nvSpPr>
        <p:spPr>
          <a:xfrm>
            <a:off x="2773051" y="4373927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CFD738-DC7E-314E-BC3B-5CDE22397D1C}"/>
              </a:ext>
            </a:extLst>
          </p:cNvPr>
          <p:cNvSpPr txBox="1"/>
          <p:nvPr/>
        </p:nvSpPr>
        <p:spPr>
          <a:xfrm rot="16200000">
            <a:off x="2889728" y="3674025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92629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B7DAFB4C-BDA1-F344-92B7-AB100F380A3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Step 2 – Seed Alignment with FM-index</a:t>
            </a:r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85B02F2C-F85E-534D-8FCD-9A1E7C54932A}"/>
              </a:ext>
            </a:extLst>
          </p:cNvPr>
          <p:cNvSpPr txBox="1"/>
          <p:nvPr/>
        </p:nvSpPr>
        <p:spPr>
          <a:xfrm>
            <a:off x="402025" y="1078262"/>
            <a:ext cx="8016900" cy="150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Reseeding increases the chances that best alignment found with repetitive sequences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rgbClr val="C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6323-4104-5145-8C15-65CC1484518F}"/>
              </a:ext>
            </a:extLst>
          </p:cNvPr>
          <p:cNvSpPr txBox="1"/>
          <p:nvPr/>
        </p:nvSpPr>
        <p:spPr>
          <a:xfrm>
            <a:off x="402025" y="2158285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ATCATCATCAGATCGCCATC…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B48FBD-ECAC-FB41-BAA8-E7044872EF17}"/>
              </a:ext>
            </a:extLst>
          </p:cNvPr>
          <p:cNvSpPr txBox="1"/>
          <p:nvPr/>
        </p:nvSpPr>
        <p:spPr>
          <a:xfrm rot="16200000">
            <a:off x="581063" y="2175022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582CB7-0EAF-6840-91F5-BB3B55499858}"/>
              </a:ext>
            </a:extLst>
          </p:cNvPr>
          <p:cNvSpPr txBox="1"/>
          <p:nvPr/>
        </p:nvSpPr>
        <p:spPr>
          <a:xfrm>
            <a:off x="1452141" y="2949783"/>
            <a:ext cx="2733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Seed extraction with </a:t>
            </a:r>
            <a:r>
              <a:rPr lang="en-US" dirty="0">
                <a:solidFill>
                  <a:srgbClr val="C00000"/>
                </a:solidFill>
              </a:rPr>
              <a:t>–L 4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97A743-BE73-9D44-90A6-9B21FA622D49}"/>
              </a:ext>
            </a:extLst>
          </p:cNvPr>
          <p:cNvSpPr txBox="1"/>
          <p:nvPr/>
        </p:nvSpPr>
        <p:spPr>
          <a:xfrm rot="16200000">
            <a:off x="1420940" y="2175023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413980-0BFB-6E49-9CB3-C87B3914BE17}"/>
              </a:ext>
            </a:extLst>
          </p:cNvPr>
          <p:cNvSpPr txBox="1"/>
          <p:nvPr/>
        </p:nvSpPr>
        <p:spPr>
          <a:xfrm rot="16200000">
            <a:off x="2247402" y="2175023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3953EC-2502-1740-9111-F51EB6EAEAF4}"/>
              </a:ext>
            </a:extLst>
          </p:cNvPr>
          <p:cNvSpPr txBox="1"/>
          <p:nvPr/>
        </p:nvSpPr>
        <p:spPr>
          <a:xfrm rot="16200000">
            <a:off x="3087278" y="2175022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831BBA-A5F2-9942-BC4D-6AE464851FE7}"/>
              </a:ext>
            </a:extLst>
          </p:cNvPr>
          <p:cNvSpPr txBox="1"/>
          <p:nvPr/>
        </p:nvSpPr>
        <p:spPr>
          <a:xfrm rot="16200000">
            <a:off x="3938714" y="2175022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AA8465-1ED8-3A46-B25C-E947E6E0F19E}"/>
              </a:ext>
            </a:extLst>
          </p:cNvPr>
          <p:cNvSpPr txBox="1"/>
          <p:nvPr/>
        </p:nvSpPr>
        <p:spPr>
          <a:xfrm>
            <a:off x="30427" y="4079300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ATCATCATCAGATCGCCATC…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49B37B-3B2F-554B-ABF7-763AAC772DC1}"/>
              </a:ext>
            </a:extLst>
          </p:cNvPr>
          <p:cNvSpPr txBox="1"/>
          <p:nvPr/>
        </p:nvSpPr>
        <p:spPr>
          <a:xfrm rot="16200000">
            <a:off x="1218744" y="4072330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FD08914-FE69-5842-A816-6B693341037F}"/>
              </a:ext>
            </a:extLst>
          </p:cNvPr>
          <p:cNvSpPr txBox="1"/>
          <p:nvPr/>
        </p:nvSpPr>
        <p:spPr>
          <a:xfrm rot="5400000">
            <a:off x="2086277" y="3257607"/>
            <a:ext cx="587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470107-6CDD-A841-8C83-BD2FAC506876}"/>
              </a:ext>
            </a:extLst>
          </p:cNvPr>
          <p:cNvSpPr txBox="1"/>
          <p:nvPr/>
        </p:nvSpPr>
        <p:spPr>
          <a:xfrm>
            <a:off x="1452140" y="3772189"/>
            <a:ext cx="1887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Reseeding with </a:t>
            </a:r>
            <a:r>
              <a:rPr lang="en-US" dirty="0">
                <a:solidFill>
                  <a:srgbClr val="C00000"/>
                </a:solidFill>
              </a:rPr>
              <a:t>–R 2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52EF90-2A44-6343-ACAB-17D53055E1DA}"/>
              </a:ext>
            </a:extLst>
          </p:cNvPr>
          <p:cNvSpPr txBox="1"/>
          <p:nvPr/>
        </p:nvSpPr>
        <p:spPr>
          <a:xfrm rot="16200000">
            <a:off x="2056355" y="4072330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987319-9EB0-B143-B342-FBD5A66A3445}"/>
              </a:ext>
            </a:extLst>
          </p:cNvPr>
          <p:cNvSpPr txBox="1"/>
          <p:nvPr/>
        </p:nvSpPr>
        <p:spPr>
          <a:xfrm rot="16200000">
            <a:off x="2893966" y="4072330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FBE96A-AE0B-1242-B386-A1A616631D35}"/>
              </a:ext>
            </a:extLst>
          </p:cNvPr>
          <p:cNvSpPr txBox="1"/>
          <p:nvPr/>
        </p:nvSpPr>
        <p:spPr>
          <a:xfrm rot="16200000">
            <a:off x="3752291" y="4072330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A38592-A9E0-E54E-B23F-C5CE178B61D8}"/>
              </a:ext>
            </a:extLst>
          </p:cNvPr>
          <p:cNvSpPr txBox="1"/>
          <p:nvPr/>
        </p:nvSpPr>
        <p:spPr>
          <a:xfrm>
            <a:off x="1179802" y="4835723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</a:t>
            </a:r>
            <a:r>
              <a:rPr lang="en-US" dirty="0" err="1"/>
              <a:t>nt</a:t>
            </a:r>
            <a:r>
              <a:rPr lang="en-US" dirty="0"/>
              <a:t> shift every round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D209AC-F661-CB49-B668-3CD28E8813B9}"/>
              </a:ext>
            </a:extLst>
          </p:cNvPr>
          <p:cNvSpPr txBox="1"/>
          <p:nvPr/>
        </p:nvSpPr>
        <p:spPr>
          <a:xfrm>
            <a:off x="4445278" y="3489946"/>
            <a:ext cx="4698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ATCATCATCAGATCGCCATC…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690339-754D-D34C-AC76-A147F0771C20}"/>
              </a:ext>
            </a:extLst>
          </p:cNvPr>
          <p:cNvSpPr txBox="1"/>
          <p:nvPr/>
        </p:nvSpPr>
        <p:spPr>
          <a:xfrm rot="16200000">
            <a:off x="5464193" y="3506684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ECB00CF-2248-6D4A-BA35-2BEB18DE9EAA}"/>
              </a:ext>
            </a:extLst>
          </p:cNvPr>
          <p:cNvSpPr txBox="1"/>
          <p:nvPr/>
        </p:nvSpPr>
        <p:spPr>
          <a:xfrm rot="16200000">
            <a:off x="6290655" y="3506684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90D150-A559-5C4F-8D79-5B547B2007DB}"/>
              </a:ext>
            </a:extLst>
          </p:cNvPr>
          <p:cNvSpPr txBox="1"/>
          <p:nvPr/>
        </p:nvSpPr>
        <p:spPr>
          <a:xfrm rot="16200000">
            <a:off x="7130531" y="3506683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17E69B-62D9-7846-B6E2-2A4615580706}"/>
              </a:ext>
            </a:extLst>
          </p:cNvPr>
          <p:cNvSpPr txBox="1"/>
          <p:nvPr/>
        </p:nvSpPr>
        <p:spPr>
          <a:xfrm rot="16200000">
            <a:off x="7981967" y="3506683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10DC534-D4F6-864F-A02D-9A8CC5617049}"/>
              </a:ext>
            </a:extLst>
          </p:cNvPr>
          <p:cNvSpPr txBox="1"/>
          <p:nvPr/>
        </p:nvSpPr>
        <p:spPr>
          <a:xfrm rot="16200000">
            <a:off x="4637731" y="3515736"/>
            <a:ext cx="4667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{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FB1C93-21D3-A746-A2DE-734DE7592CEE}"/>
              </a:ext>
            </a:extLst>
          </p:cNvPr>
          <p:cNvSpPr txBox="1"/>
          <p:nvPr/>
        </p:nvSpPr>
        <p:spPr>
          <a:xfrm>
            <a:off x="61134" y="4156244"/>
            <a:ext cx="1122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-----</a:t>
            </a:r>
          </a:p>
        </p:txBody>
      </p:sp>
    </p:spTree>
    <p:extLst>
      <p:ext uri="{BB962C8B-B14F-4D97-AF65-F5344CB8AC3E}">
        <p14:creationId xmlns:p14="http://schemas.microsoft.com/office/powerpoint/2010/main" val="32214688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B7DAFB4C-BDA1-F344-92B7-AB100F380A3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Step 3 – Prioritize, Resolve</a:t>
            </a:r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85B02F2C-F85E-534D-8FCD-9A1E7C54932A}"/>
              </a:ext>
            </a:extLst>
          </p:cNvPr>
          <p:cNvSpPr txBox="1"/>
          <p:nvPr/>
        </p:nvSpPr>
        <p:spPr>
          <a:xfrm>
            <a:off x="402025" y="1156969"/>
            <a:ext cx="8016900" cy="150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Rows of seed-hit ranges weighted according to their size to resolve respective offsets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6ADE4-2ED1-0B4F-936E-D141F25826EA}"/>
              </a:ext>
            </a:extLst>
          </p:cNvPr>
          <p:cNvSpPr txBox="1"/>
          <p:nvPr/>
        </p:nvSpPr>
        <p:spPr>
          <a:xfrm>
            <a:off x="5236136" y="1838486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6323-4104-5145-8C15-65CC1484518F}"/>
              </a:ext>
            </a:extLst>
          </p:cNvPr>
          <p:cNvSpPr txBox="1"/>
          <p:nvPr/>
        </p:nvSpPr>
        <p:spPr>
          <a:xfrm>
            <a:off x="3837745" y="406899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D3482-6930-AA46-AEC2-8EEADA5EE13C}"/>
              </a:ext>
            </a:extLst>
          </p:cNvPr>
          <p:cNvSpPr txBox="1"/>
          <p:nvPr/>
        </p:nvSpPr>
        <p:spPr>
          <a:xfrm>
            <a:off x="5236136" y="2384724"/>
            <a:ext cx="338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 or more BW (“seed-hit”) ranges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1B644-4CD6-4F48-BD68-3E2470E147FD}"/>
              </a:ext>
            </a:extLst>
          </p:cNvPr>
          <p:cNvSpPr txBox="1"/>
          <p:nvPr/>
        </p:nvSpPr>
        <p:spPr>
          <a:xfrm rot="19874919" flipV="1">
            <a:off x="4739252" y="2454214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B98B4-5D71-7543-AC42-1D5A21AC6A1D}"/>
              </a:ext>
            </a:extLst>
          </p:cNvPr>
          <p:cNvSpPr txBox="1"/>
          <p:nvPr/>
        </p:nvSpPr>
        <p:spPr>
          <a:xfrm>
            <a:off x="2379244" y="2688215"/>
            <a:ext cx="2226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 rows according to size of the range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3001F-0EFB-B542-93C0-FBC00DE1C465}"/>
              </a:ext>
            </a:extLst>
          </p:cNvPr>
          <p:cNvSpPr txBox="1"/>
          <p:nvPr/>
        </p:nvSpPr>
        <p:spPr>
          <a:xfrm rot="1725081">
            <a:off x="3106896" y="4189630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4EB736-E2ED-AD4F-8648-733A42645A7C}"/>
              </a:ext>
            </a:extLst>
          </p:cNvPr>
          <p:cNvSpPr txBox="1"/>
          <p:nvPr/>
        </p:nvSpPr>
        <p:spPr>
          <a:xfrm rot="19874919" flipV="1">
            <a:off x="3261659" y="3305913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84413F-316C-2D44-B189-E2DD0D31B525}"/>
                  </a:ext>
                </a:extLst>
              </p:cNvPr>
              <p:cNvSpPr txBox="1"/>
              <p:nvPr/>
            </p:nvSpPr>
            <p:spPr>
              <a:xfrm>
                <a:off x="3980418" y="3168906"/>
                <a:ext cx="2255874" cy="434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 where r is the range size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84413F-316C-2D44-B189-E2DD0D31B5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418" y="3168906"/>
                <a:ext cx="2255874" cy="434606"/>
              </a:xfrm>
              <a:prstGeom prst="rect">
                <a:avLst/>
              </a:prstGeom>
              <a:blipFill>
                <a:blip r:embed="rId3"/>
                <a:stretch>
                  <a:fillRect l="-2235" r="-391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0C8CE912-7DCA-C54E-9FB6-0911E53FB00F}"/>
              </a:ext>
            </a:extLst>
          </p:cNvPr>
          <p:cNvSpPr txBox="1"/>
          <p:nvPr/>
        </p:nvSpPr>
        <p:spPr>
          <a:xfrm>
            <a:off x="632778" y="3699659"/>
            <a:ext cx="2498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Walk-left procedure to LF-map ranges through random weighted selection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90EAE-6973-2749-82E1-E946376F5FB5}"/>
              </a:ext>
            </a:extLst>
          </p:cNvPr>
          <p:cNvSpPr txBox="1"/>
          <p:nvPr/>
        </p:nvSpPr>
        <p:spPr>
          <a:xfrm>
            <a:off x="3837745" y="4669155"/>
            <a:ext cx="3964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Resolved offsets and information on seed origin</a:t>
            </a:r>
          </a:p>
        </p:txBody>
      </p:sp>
    </p:spTree>
    <p:extLst>
      <p:ext uri="{BB962C8B-B14F-4D97-AF65-F5344CB8AC3E}">
        <p14:creationId xmlns:p14="http://schemas.microsoft.com/office/powerpoint/2010/main" val="1710182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B7DAFB4C-BDA1-F344-92B7-AB100F380A3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Step 4 – Extend</a:t>
            </a:r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85B02F2C-F85E-534D-8FCD-9A1E7C54932A}"/>
              </a:ext>
            </a:extLst>
          </p:cNvPr>
          <p:cNvSpPr txBox="1"/>
          <p:nvPr/>
        </p:nvSpPr>
        <p:spPr>
          <a:xfrm>
            <a:off x="402025" y="1123102"/>
            <a:ext cx="8166242" cy="1500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Extends aligned seed offsets to perform Single Instruction Multiple Data (SIMD) parallelized gapped alignment of read on extended offset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B6ADE4-2ED1-0B4F-936E-D141F25826EA}"/>
              </a:ext>
            </a:extLst>
          </p:cNvPr>
          <p:cNvSpPr txBox="1"/>
          <p:nvPr/>
        </p:nvSpPr>
        <p:spPr>
          <a:xfrm>
            <a:off x="725075" y="2185884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1D6323-4104-5145-8C15-65CC1484518F}"/>
              </a:ext>
            </a:extLst>
          </p:cNvPr>
          <p:cNvSpPr txBox="1"/>
          <p:nvPr/>
        </p:nvSpPr>
        <p:spPr>
          <a:xfrm>
            <a:off x="709808" y="379254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9D3482-6930-AA46-AEC2-8EEADA5EE13C}"/>
              </a:ext>
            </a:extLst>
          </p:cNvPr>
          <p:cNvSpPr txBox="1"/>
          <p:nvPr/>
        </p:nvSpPr>
        <p:spPr>
          <a:xfrm>
            <a:off x="725075" y="2754700"/>
            <a:ext cx="3384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Resolved offsets and seed origin information</a:t>
            </a:r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01B644-4CD6-4F48-BD68-3E2470E147FD}"/>
              </a:ext>
            </a:extLst>
          </p:cNvPr>
          <p:cNvSpPr txBox="1"/>
          <p:nvPr/>
        </p:nvSpPr>
        <p:spPr>
          <a:xfrm>
            <a:off x="4003302" y="2515239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B98B4-5D71-7543-AC42-1D5A21AC6A1D}"/>
              </a:ext>
            </a:extLst>
          </p:cNvPr>
          <p:cNvSpPr txBox="1"/>
          <p:nvPr/>
        </p:nvSpPr>
        <p:spPr>
          <a:xfrm>
            <a:off x="4934210" y="2571750"/>
            <a:ext cx="3484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Extension with flanking sequences of offset from reference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53001F-0EFB-B542-93C0-FBC00DE1C465}"/>
              </a:ext>
            </a:extLst>
          </p:cNvPr>
          <p:cNvSpPr txBox="1"/>
          <p:nvPr/>
        </p:nvSpPr>
        <p:spPr>
          <a:xfrm rot="5400000">
            <a:off x="6644170" y="3078550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4EB736-E2ED-AD4F-8648-733A42645A7C}"/>
              </a:ext>
            </a:extLst>
          </p:cNvPr>
          <p:cNvSpPr txBox="1"/>
          <p:nvPr/>
        </p:nvSpPr>
        <p:spPr>
          <a:xfrm rot="10800000" flipH="1">
            <a:off x="4484904" y="3915652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8CE912-7DCA-C54E-9FB6-0911E53FB00F}"/>
              </a:ext>
            </a:extLst>
          </p:cNvPr>
          <p:cNvSpPr txBox="1"/>
          <p:nvPr/>
        </p:nvSpPr>
        <p:spPr>
          <a:xfrm>
            <a:off x="5717890" y="3960858"/>
            <a:ext cx="2498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Needleman-Wunsch or Smith-Waterman (optimal but slow; Farrar, 2007) dynamic programming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90EAE-6973-2749-82E1-E946376F5FB5}"/>
              </a:ext>
            </a:extLst>
          </p:cNvPr>
          <p:cNvSpPr txBox="1"/>
          <p:nvPr/>
        </p:nvSpPr>
        <p:spPr>
          <a:xfrm>
            <a:off x="3743393" y="3516788"/>
            <a:ext cx="185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SIMD vertical striped parallel computing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AEC7C8-B178-D34F-A377-771A746B7FA1}"/>
              </a:ext>
            </a:extLst>
          </p:cNvPr>
          <p:cNvSpPr txBox="1"/>
          <p:nvPr/>
        </p:nvSpPr>
        <p:spPr>
          <a:xfrm rot="10800000" flipH="1">
            <a:off x="4707104" y="4068052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3E8A9-FCBB-BD46-9BA2-06F9C2E61BE6}"/>
              </a:ext>
            </a:extLst>
          </p:cNvPr>
          <p:cNvSpPr txBox="1"/>
          <p:nvPr/>
        </p:nvSpPr>
        <p:spPr>
          <a:xfrm rot="10800000" flipH="1">
            <a:off x="4929304" y="4220452"/>
            <a:ext cx="412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ym typeface="Wingdings" pitchFamily="2" charset="2"/>
              </a:rPr>
              <a:t></a:t>
            </a:r>
            <a:endParaRPr lang="en-US" sz="3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DFE2C7-A7F8-6A41-9FA3-77E10C588EA2}"/>
              </a:ext>
            </a:extLst>
          </p:cNvPr>
          <p:cNvSpPr txBox="1"/>
          <p:nvPr/>
        </p:nvSpPr>
        <p:spPr>
          <a:xfrm>
            <a:off x="725074" y="4313790"/>
            <a:ext cx="3384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Gapped alignments in SAM/BAM file format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3073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B7DAFB4C-BDA1-F344-92B7-AB100F380A3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Step 4 – Extend</a:t>
            </a:r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85B02F2C-F85E-534D-8FCD-9A1E7C54932A}"/>
              </a:ext>
            </a:extLst>
          </p:cNvPr>
          <p:cNvSpPr txBox="1"/>
          <p:nvPr/>
        </p:nvSpPr>
        <p:spPr>
          <a:xfrm>
            <a:off x="563550" y="1163687"/>
            <a:ext cx="8016900" cy="4131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Dynamic programming can be troublesome with repetitive sequences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Failure: the attempt’s alignment score is smaller than the current best alignment score</a:t>
            </a: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Number of attempts that can fail in a row configured with </a:t>
            </a:r>
            <a:r>
              <a:rPr lang="en-US" sz="1900" dirty="0">
                <a:solidFill>
                  <a:srgbClr val="C00000"/>
                </a:solidFill>
              </a:rPr>
              <a:t>–D parameter </a:t>
            </a:r>
            <a:r>
              <a:rPr lang="en-US" sz="1900" dirty="0">
                <a:solidFill>
                  <a:schemeClr val="tx1"/>
                </a:solidFill>
              </a:rPr>
              <a:t>(if last attempt fails, report result and move on to next read)</a:t>
            </a:r>
            <a:endParaRPr lang="en-US" sz="1900" dirty="0">
              <a:solidFill>
                <a:srgbClr val="C00000"/>
              </a:solidFill>
            </a:endParaRPr>
          </a:p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</a:rPr>
              <a:t>Can also adjust gap initiation and continuation penalties for reference and reads separately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9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36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2A8FA-65D2-1F4F-928C-7796A0EDE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00" y="877526"/>
            <a:ext cx="3768867" cy="3982199"/>
          </a:xfrm>
          <a:prstGeom prst="rect">
            <a:avLst/>
          </a:prstGeom>
        </p:spPr>
      </p:pic>
      <p:sp>
        <p:nvSpPr>
          <p:cNvPr id="3" name="Google Shape;84;p17">
            <a:extLst>
              <a:ext uri="{FF2B5EF4-FFF2-40B4-BE49-F238E27FC236}">
                <a16:creationId xmlns:a16="http://schemas.microsoft.com/office/drawing/2014/main" id="{6ECCD245-EAFE-0048-A51B-CEE2DEA8A7BF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Overview</a:t>
            </a:r>
          </a:p>
        </p:txBody>
      </p:sp>
      <p:sp>
        <p:nvSpPr>
          <p:cNvPr id="4" name="Google Shape;84;p17">
            <a:extLst>
              <a:ext uri="{FF2B5EF4-FFF2-40B4-BE49-F238E27FC236}">
                <a16:creationId xmlns:a16="http://schemas.microsoft.com/office/drawing/2014/main" id="{1C31ABDA-AA4D-DB4E-8381-3B97649E9862}"/>
              </a:ext>
            </a:extLst>
          </p:cNvPr>
          <p:cNvSpPr txBox="1">
            <a:spLocks/>
          </p:cNvSpPr>
          <p:nvPr/>
        </p:nvSpPr>
        <p:spPr>
          <a:xfrm>
            <a:off x="4155767" y="4543075"/>
            <a:ext cx="24196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990"/>
            </a:pPr>
            <a:r>
              <a:rPr lang="en-US" sz="1200" dirty="0"/>
              <a:t>(Langmead &amp; L. </a:t>
            </a:r>
            <a:r>
              <a:rPr lang="en-US" sz="1200" dirty="0" err="1"/>
              <a:t>Salzberg</a:t>
            </a:r>
            <a:r>
              <a:rPr lang="en-US" sz="1200" dirty="0"/>
              <a:t>, 2012)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CB2AB-652C-F74B-8F80-CC3551BE0A58}"/>
              </a:ext>
            </a:extLst>
          </p:cNvPr>
          <p:cNvSpPr txBox="1"/>
          <p:nvPr/>
        </p:nvSpPr>
        <p:spPr>
          <a:xfrm>
            <a:off x="1028987" y="4812364"/>
            <a:ext cx="2334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Bowtie 2 algorithm scheme</a:t>
            </a:r>
          </a:p>
        </p:txBody>
      </p:sp>
      <p:sp>
        <p:nvSpPr>
          <p:cNvPr id="6" name="Google Shape;85;p17">
            <a:extLst>
              <a:ext uri="{FF2B5EF4-FFF2-40B4-BE49-F238E27FC236}">
                <a16:creationId xmlns:a16="http://schemas.microsoft.com/office/drawing/2014/main" id="{3D09897B-F80A-1540-8634-8F303A16FFA9}"/>
              </a:ext>
            </a:extLst>
          </p:cNvPr>
          <p:cNvSpPr txBox="1"/>
          <p:nvPr/>
        </p:nvSpPr>
        <p:spPr>
          <a:xfrm>
            <a:off x="4306167" y="-138610"/>
            <a:ext cx="4601333" cy="5193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i="1" dirty="0">
                <a:solidFill>
                  <a:schemeClr val="tx1"/>
                </a:solidFill>
              </a:rPr>
              <a:t>Parameters: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–L: </a:t>
            </a:r>
            <a:r>
              <a:rPr lang="en-US" sz="1800" dirty="0">
                <a:solidFill>
                  <a:schemeClr val="tx1"/>
                </a:solidFill>
              </a:rPr>
              <a:t>Seed length (</a:t>
            </a:r>
            <a:r>
              <a:rPr lang="en-US" sz="1800" dirty="0" err="1">
                <a:solidFill>
                  <a:schemeClr val="tx1"/>
                </a:solidFill>
              </a:rPr>
              <a:t>cst</a:t>
            </a:r>
            <a:r>
              <a:rPr lang="en-US" sz="1800" dirty="0">
                <a:solidFill>
                  <a:schemeClr val="tx1"/>
                </a:solidFill>
              </a:rPr>
              <a:t>) for step 1 (increase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 slower but more optimal)</a:t>
            </a:r>
            <a:endParaRPr lang="en-US" sz="18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</a:t>
            </a:r>
            <a:r>
              <a:rPr lang="en-US" sz="1800" dirty="0" err="1">
                <a:solidFill>
                  <a:srgbClr val="C00000"/>
                </a:solidFill>
              </a:rPr>
              <a:t>i</a:t>
            </a:r>
            <a:r>
              <a:rPr lang="en-US" sz="1800" dirty="0">
                <a:solidFill>
                  <a:srgbClr val="C00000"/>
                </a:solidFill>
              </a:rPr>
              <a:t>: </a:t>
            </a:r>
            <a:r>
              <a:rPr lang="en-US" sz="1800" dirty="0">
                <a:solidFill>
                  <a:schemeClr val="tx1"/>
                </a:solidFill>
              </a:rPr>
              <a:t>Variable seed interval formula for step 1 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–N: </a:t>
            </a:r>
            <a:r>
              <a:rPr lang="en-US" sz="1800" dirty="0">
                <a:solidFill>
                  <a:schemeClr val="tx1"/>
                </a:solidFill>
              </a:rPr>
              <a:t>Mismatches allowed in step 2 seed alignment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–R: </a:t>
            </a:r>
            <a:r>
              <a:rPr lang="en-US" sz="1800" dirty="0">
                <a:solidFill>
                  <a:schemeClr val="tx1"/>
                </a:solidFill>
              </a:rPr>
              <a:t>Maximum number of reseeding rounds for step 2 (increase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 slower but more optimal)</a:t>
            </a:r>
            <a:endParaRPr lang="en-US" sz="1800" dirty="0">
              <a:solidFill>
                <a:schemeClr val="tx1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–D: </a:t>
            </a:r>
            <a:r>
              <a:rPr lang="en-US" sz="1800" dirty="0">
                <a:solidFill>
                  <a:schemeClr val="tx1"/>
                </a:solidFill>
              </a:rPr>
              <a:t>Maximum number of failed step 4 attempts allowed (increase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 slower but more optimal)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4;p17">
            <a:extLst>
              <a:ext uri="{FF2B5EF4-FFF2-40B4-BE49-F238E27FC236}">
                <a16:creationId xmlns:a16="http://schemas.microsoft.com/office/drawing/2014/main" id="{6ECCD245-EAFE-0048-A51B-CEE2DEA8A7BF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Overview</a:t>
            </a:r>
          </a:p>
        </p:txBody>
      </p:sp>
      <p:sp>
        <p:nvSpPr>
          <p:cNvPr id="6" name="Google Shape;85;p17">
            <a:extLst>
              <a:ext uri="{FF2B5EF4-FFF2-40B4-BE49-F238E27FC236}">
                <a16:creationId xmlns:a16="http://schemas.microsoft.com/office/drawing/2014/main" id="{3D09897B-F80A-1540-8634-8F303A16FFA9}"/>
              </a:ext>
            </a:extLst>
          </p:cNvPr>
          <p:cNvSpPr txBox="1"/>
          <p:nvPr/>
        </p:nvSpPr>
        <p:spPr>
          <a:xfrm>
            <a:off x="386900" y="842575"/>
            <a:ext cx="8370200" cy="436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900" i="1" dirty="0">
                <a:solidFill>
                  <a:schemeClr val="tx1"/>
                </a:solidFill>
              </a:rPr>
              <a:t>Additional Parameters: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–k: </a:t>
            </a:r>
            <a:r>
              <a:rPr lang="en-US" sz="1800" dirty="0">
                <a:solidFill>
                  <a:schemeClr val="tx1"/>
                </a:solidFill>
              </a:rPr>
              <a:t>maximum number of distinct alignments reported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–a: </a:t>
            </a:r>
            <a:r>
              <a:rPr lang="en-US" sz="1800" dirty="0">
                <a:solidFill>
                  <a:schemeClr val="tx1"/>
                </a:solidFill>
              </a:rPr>
              <a:t>search for and report all alignments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––seed: </a:t>
            </a:r>
            <a:r>
              <a:rPr lang="en-US" sz="1800" dirty="0">
                <a:solidFill>
                  <a:schemeClr val="tx1"/>
                </a:solidFill>
              </a:rPr>
              <a:t>seed for random picking between equally good alignments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––non-deterministic: </a:t>
            </a:r>
            <a:r>
              <a:rPr lang="en-US" sz="1800" dirty="0">
                <a:solidFill>
                  <a:schemeClr val="tx1"/>
                </a:solidFill>
              </a:rPr>
              <a:t>use current time to re-initialize seed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––end-to-end: </a:t>
            </a:r>
            <a:r>
              <a:rPr lang="en-US" sz="1800" dirty="0">
                <a:solidFill>
                  <a:schemeClr val="tx1"/>
                </a:solidFill>
              </a:rPr>
              <a:t>global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––local: </a:t>
            </a:r>
            <a:r>
              <a:rPr lang="en-US" sz="1800" dirty="0">
                <a:solidFill>
                  <a:schemeClr val="tx1"/>
                </a:solidFill>
              </a:rPr>
              <a:t>allow trimming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––no-</a:t>
            </a:r>
            <a:r>
              <a:rPr lang="en-US" sz="1800" dirty="0" err="1">
                <a:solidFill>
                  <a:srgbClr val="C00000"/>
                </a:solidFill>
              </a:rPr>
              <a:t>lmm</a:t>
            </a:r>
            <a:r>
              <a:rPr lang="en-US" sz="1800" dirty="0">
                <a:solidFill>
                  <a:srgbClr val="C00000"/>
                </a:solidFill>
              </a:rPr>
              <a:t>-upfront:</a:t>
            </a:r>
            <a:r>
              <a:rPr lang="en-US" sz="1800" dirty="0">
                <a:solidFill>
                  <a:schemeClr val="tx1"/>
                </a:solidFill>
              </a:rPr>
              <a:t> do not attempt to match whole read first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–p: </a:t>
            </a:r>
            <a:r>
              <a:rPr lang="en-US" sz="1800" dirty="0">
                <a:solidFill>
                  <a:schemeClr val="tx1"/>
                </a:solidFill>
              </a:rPr>
              <a:t>parallelize alignment with suitable hardware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…	Manual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http://bowtie-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bio.sourceforge.net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/bowtie2/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manual.shtml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102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6ED00069-6C24-2244-A10D-1CFFA512AE34}"/>
              </a:ext>
            </a:extLst>
          </p:cNvPr>
          <p:cNvSpPr txBox="1">
            <a:spLocks/>
          </p:cNvSpPr>
          <p:nvPr/>
        </p:nvSpPr>
        <p:spPr>
          <a:xfrm>
            <a:off x="236500" y="169397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Tracing Example</a:t>
            </a:r>
          </a:p>
        </p:txBody>
      </p:sp>
      <p:sp>
        <p:nvSpPr>
          <p:cNvPr id="4" name="Google Shape;85;p17">
            <a:extLst>
              <a:ext uri="{FF2B5EF4-FFF2-40B4-BE49-F238E27FC236}">
                <a16:creationId xmlns:a16="http://schemas.microsoft.com/office/drawing/2014/main" id="{B019039D-1F5C-0246-AEA7-8F53222BF72F}"/>
              </a:ext>
            </a:extLst>
          </p:cNvPr>
          <p:cNvSpPr txBox="1"/>
          <p:nvPr/>
        </p:nvSpPr>
        <p:spPr>
          <a:xfrm>
            <a:off x="4844600" y="46100"/>
            <a:ext cx="8370200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Reference: </a:t>
            </a:r>
            <a:r>
              <a:rPr lang="en-US" sz="1800" dirty="0">
                <a:solidFill>
                  <a:srgbClr val="C00000"/>
                </a:solidFill>
              </a:rPr>
              <a:t>GCTAGCTGCAGTACAGT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rgbClr val="C00000"/>
                </a:solidFill>
              </a:rPr>
              <a:t>		</a:t>
            </a:r>
          </a:p>
          <a:p>
            <a:pPr lvl="0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F40BFD-324B-A445-A6AC-A6BB30192B9B}"/>
              </a:ext>
            </a:extLst>
          </p:cNvPr>
          <p:cNvSpPr txBox="1"/>
          <p:nvPr/>
        </p:nvSpPr>
        <p:spPr>
          <a:xfrm>
            <a:off x="942340" y="743411"/>
            <a:ext cx="28422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GCTAGCTGCAGTACAGT$</a:t>
            </a:r>
          </a:p>
          <a:p>
            <a:r>
              <a:rPr lang="en-US" sz="1600" dirty="0">
                <a:solidFill>
                  <a:srgbClr val="C00000"/>
                </a:solidFill>
              </a:rPr>
              <a:t>CTAGCTGCAGTACAGT$G</a:t>
            </a:r>
          </a:p>
          <a:p>
            <a:r>
              <a:rPr lang="en-US" sz="1600" dirty="0">
                <a:solidFill>
                  <a:srgbClr val="C00000"/>
                </a:solidFill>
              </a:rPr>
              <a:t>TAGCTGCAGTACAGT$GC</a:t>
            </a:r>
          </a:p>
          <a:p>
            <a:r>
              <a:rPr lang="en-US" sz="1600" dirty="0">
                <a:solidFill>
                  <a:srgbClr val="C00000"/>
                </a:solidFill>
              </a:rPr>
              <a:t>AGCTGCAGTACAGT$GCT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GCTGCAGTACAGT$GCTA</a:t>
            </a:r>
          </a:p>
          <a:p>
            <a:r>
              <a:rPr lang="en-US" sz="1600" dirty="0">
                <a:solidFill>
                  <a:srgbClr val="C00000"/>
                </a:solidFill>
              </a:rPr>
              <a:t>CTGCAGTACAGT$GCTAG</a:t>
            </a:r>
          </a:p>
          <a:p>
            <a:r>
              <a:rPr lang="en-US" sz="1600" dirty="0">
                <a:solidFill>
                  <a:srgbClr val="C00000"/>
                </a:solidFill>
              </a:rPr>
              <a:t>TGCAGTACAGT$GCTAGC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GCAGTACAGT$GCTAGCT</a:t>
            </a:r>
          </a:p>
          <a:p>
            <a:r>
              <a:rPr lang="en-US" sz="1600" dirty="0">
                <a:solidFill>
                  <a:srgbClr val="C00000"/>
                </a:solidFill>
              </a:rPr>
              <a:t>CAGTACAGT$GCTAGCTG</a:t>
            </a:r>
          </a:p>
          <a:p>
            <a:r>
              <a:rPr lang="en-US" sz="1600" dirty="0">
                <a:solidFill>
                  <a:srgbClr val="C00000"/>
                </a:solidFill>
              </a:rPr>
              <a:t>AGTACAGT$GCTAGCTGC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GTACAGT$GCTAGCTGCA</a:t>
            </a:r>
          </a:p>
          <a:p>
            <a:r>
              <a:rPr lang="en-US" sz="1600" dirty="0">
                <a:solidFill>
                  <a:srgbClr val="C00000"/>
                </a:solidFill>
              </a:rPr>
              <a:t>TACAGT$GCTAGCTGCAG</a:t>
            </a:r>
          </a:p>
          <a:p>
            <a:r>
              <a:rPr lang="en-US" sz="1600" dirty="0">
                <a:solidFill>
                  <a:srgbClr val="C00000"/>
                </a:solidFill>
              </a:rPr>
              <a:t>ACAGT$GCTAGCTGCAGT</a:t>
            </a:r>
          </a:p>
          <a:p>
            <a:r>
              <a:rPr lang="en-US" sz="1600" dirty="0">
                <a:solidFill>
                  <a:srgbClr val="C00000"/>
                </a:solidFill>
              </a:rPr>
              <a:t>CAGT$GCTAGCTGCAGTA</a:t>
            </a:r>
          </a:p>
          <a:p>
            <a:r>
              <a:rPr lang="en-US" sz="1600" dirty="0">
                <a:solidFill>
                  <a:srgbClr val="C00000"/>
                </a:solidFill>
              </a:rPr>
              <a:t>AGT$GCTAGCTGCAGTAC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GT$GCTAGCTGCAGTACA</a:t>
            </a:r>
          </a:p>
          <a:p>
            <a:r>
              <a:rPr lang="en-US" sz="1600" dirty="0">
                <a:solidFill>
                  <a:srgbClr val="C00000"/>
                </a:solidFill>
              </a:rPr>
              <a:t>T$GCTAGCTGCAGTACAG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$GCTAGCTGCAGTACAGT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EEE61-AC54-B140-BFED-D279C5961FAC}"/>
              </a:ext>
            </a:extLst>
          </p:cNvPr>
          <p:cNvSpPr txBox="1"/>
          <p:nvPr/>
        </p:nvSpPr>
        <p:spPr>
          <a:xfrm>
            <a:off x="3569237" y="2482429"/>
            <a:ext cx="64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itchFamily="2" charset="2"/>
              </a:rPr>
              <a:t></a:t>
            </a:r>
            <a:endParaRPr lang="en-US"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0D4222-770A-1842-B4F5-4465169F28E2}"/>
              </a:ext>
            </a:extLst>
          </p:cNvPr>
          <p:cNvSpPr txBox="1"/>
          <p:nvPr/>
        </p:nvSpPr>
        <p:spPr>
          <a:xfrm>
            <a:off x="4302733" y="728460"/>
            <a:ext cx="31247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$ </a:t>
            </a:r>
            <a:r>
              <a:rPr lang="en-US" sz="1600" dirty="0">
                <a:solidFill>
                  <a:srgbClr val="C0806A"/>
                </a:solidFill>
              </a:rPr>
              <a:t>GCTAGCTGCAGTACAG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CAGT$GCTAGCTGCAG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GCTGCAGTACAGT$GC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GT$GCTAGCTGCAGTA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GTACAGT$GCTAGCTG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AGT$GCTAGCTGCAGT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AGTACAGT$GCTAGCT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TAGCTGCAGTACAGT$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TGCAGTACAGT$GCTA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CAGTACAGT$GCTAGC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CTAGCTGCAGTACAGT</a:t>
            </a:r>
            <a:r>
              <a:rPr lang="en-US" sz="1600" dirty="0">
                <a:solidFill>
                  <a:srgbClr val="C00000"/>
                </a:solidFill>
              </a:rPr>
              <a:t>$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CTGCAGTACAGT$GCT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T$GCTAGCTGCAGTAC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r>
              <a:rPr lang="en-US" sz="1600" dirty="0">
                <a:solidFill>
                  <a:srgbClr val="C0806A"/>
                </a:solidFill>
              </a:rPr>
              <a:t>TACAGT$GCTAGCTGC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$GCTAGCTGCAGTACA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ACAGT$GCTAGCTGCA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AGCTGCAGTACAGT$G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GCAGTACAGT$GCTAG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22" name="Picture 21" descr="Shape, square&#10;&#10;Description automatically generated">
            <a:extLst>
              <a:ext uri="{FF2B5EF4-FFF2-40B4-BE49-F238E27FC236}">
                <a16:creationId xmlns:a16="http://schemas.microsoft.com/office/drawing/2014/main" id="{32C7A3E2-87E7-094F-8734-C24E0D0395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743411"/>
            <a:ext cx="398769" cy="362198"/>
          </a:xfrm>
          <a:prstGeom prst="rect">
            <a:avLst/>
          </a:prstGeom>
        </p:spPr>
      </p:pic>
      <p:pic>
        <p:nvPicPr>
          <p:cNvPr id="24" name="Picture 23" descr="Shape, square&#10;&#10;Description automatically generated">
            <a:extLst>
              <a:ext uri="{FF2B5EF4-FFF2-40B4-BE49-F238E27FC236}">
                <a16:creationId xmlns:a16="http://schemas.microsoft.com/office/drawing/2014/main" id="{E62DD2DB-E329-0248-98D0-5F55DED0A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991178"/>
            <a:ext cx="398769" cy="362198"/>
          </a:xfrm>
          <a:prstGeom prst="rect">
            <a:avLst/>
          </a:prstGeom>
        </p:spPr>
      </p:pic>
      <p:pic>
        <p:nvPicPr>
          <p:cNvPr id="25" name="Picture 24" descr="Shape, square&#10;&#10;Description automatically generated">
            <a:extLst>
              <a:ext uri="{FF2B5EF4-FFF2-40B4-BE49-F238E27FC236}">
                <a16:creationId xmlns:a16="http://schemas.microsoft.com/office/drawing/2014/main" id="{92AEAFC5-3357-454B-B74E-595ED8EBC3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1211442"/>
            <a:ext cx="398769" cy="362198"/>
          </a:xfrm>
          <a:prstGeom prst="rect">
            <a:avLst/>
          </a:prstGeom>
        </p:spPr>
      </p:pic>
      <p:pic>
        <p:nvPicPr>
          <p:cNvPr id="26" name="Picture 25" descr="Shape, square&#10;&#10;Description automatically generated">
            <a:extLst>
              <a:ext uri="{FF2B5EF4-FFF2-40B4-BE49-F238E27FC236}">
                <a16:creationId xmlns:a16="http://schemas.microsoft.com/office/drawing/2014/main" id="{F43DE29E-F851-FC44-9812-7DD0A92246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1452142"/>
            <a:ext cx="398769" cy="362198"/>
          </a:xfrm>
          <a:prstGeom prst="rect">
            <a:avLst/>
          </a:prstGeom>
        </p:spPr>
      </p:pic>
      <p:pic>
        <p:nvPicPr>
          <p:cNvPr id="27" name="Picture 26" descr="Shape, square&#10;&#10;Description automatically generated">
            <a:extLst>
              <a:ext uri="{FF2B5EF4-FFF2-40B4-BE49-F238E27FC236}">
                <a16:creationId xmlns:a16="http://schemas.microsoft.com/office/drawing/2014/main" id="{56A87770-82DC-7F4C-A7D6-399EEE982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1694701"/>
            <a:ext cx="398769" cy="362198"/>
          </a:xfrm>
          <a:prstGeom prst="rect">
            <a:avLst/>
          </a:prstGeom>
        </p:spPr>
      </p:pic>
      <p:pic>
        <p:nvPicPr>
          <p:cNvPr id="28" name="Picture 27" descr="Shape, square&#10;&#10;Description automatically generated">
            <a:extLst>
              <a:ext uri="{FF2B5EF4-FFF2-40B4-BE49-F238E27FC236}">
                <a16:creationId xmlns:a16="http://schemas.microsoft.com/office/drawing/2014/main" id="{6F431BFC-B689-824E-BF9C-B37661F9DE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1937260"/>
            <a:ext cx="398769" cy="362198"/>
          </a:xfrm>
          <a:prstGeom prst="rect">
            <a:avLst/>
          </a:prstGeom>
        </p:spPr>
      </p:pic>
      <p:pic>
        <p:nvPicPr>
          <p:cNvPr id="29" name="Picture 28" descr="Shape, square&#10;&#10;Description automatically generated">
            <a:extLst>
              <a:ext uri="{FF2B5EF4-FFF2-40B4-BE49-F238E27FC236}">
                <a16:creationId xmlns:a16="http://schemas.microsoft.com/office/drawing/2014/main" id="{5C831148-9D68-9A48-86D8-68E2983A87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2185757"/>
            <a:ext cx="398769" cy="362198"/>
          </a:xfrm>
          <a:prstGeom prst="rect">
            <a:avLst/>
          </a:prstGeom>
        </p:spPr>
      </p:pic>
      <p:pic>
        <p:nvPicPr>
          <p:cNvPr id="30" name="Picture 29" descr="Shape, square&#10;&#10;Description automatically generated">
            <a:extLst>
              <a:ext uri="{FF2B5EF4-FFF2-40B4-BE49-F238E27FC236}">
                <a16:creationId xmlns:a16="http://schemas.microsoft.com/office/drawing/2014/main" id="{D176BE1B-453C-034D-A1CD-C23F6F46E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2428316"/>
            <a:ext cx="398769" cy="362198"/>
          </a:xfrm>
          <a:prstGeom prst="rect">
            <a:avLst/>
          </a:prstGeom>
        </p:spPr>
      </p:pic>
      <p:pic>
        <p:nvPicPr>
          <p:cNvPr id="31" name="Picture 30" descr="Shape, square&#10;&#10;Description automatically generated">
            <a:extLst>
              <a:ext uri="{FF2B5EF4-FFF2-40B4-BE49-F238E27FC236}">
                <a16:creationId xmlns:a16="http://schemas.microsoft.com/office/drawing/2014/main" id="{43E2F296-6C68-404A-B36D-533A613BA6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2670875"/>
            <a:ext cx="398769" cy="362198"/>
          </a:xfrm>
          <a:prstGeom prst="rect">
            <a:avLst/>
          </a:prstGeom>
        </p:spPr>
      </p:pic>
      <p:pic>
        <p:nvPicPr>
          <p:cNvPr id="32" name="Picture 31" descr="Shape, square&#10;&#10;Description automatically generated">
            <a:extLst>
              <a:ext uri="{FF2B5EF4-FFF2-40B4-BE49-F238E27FC236}">
                <a16:creationId xmlns:a16="http://schemas.microsoft.com/office/drawing/2014/main" id="{C9F11414-D3E6-4448-810B-B1B6C66C9C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2919372"/>
            <a:ext cx="398769" cy="362198"/>
          </a:xfrm>
          <a:prstGeom prst="rect">
            <a:avLst/>
          </a:prstGeom>
        </p:spPr>
      </p:pic>
      <p:pic>
        <p:nvPicPr>
          <p:cNvPr id="33" name="Picture 32" descr="Shape, square&#10;&#10;Description automatically generated">
            <a:extLst>
              <a:ext uri="{FF2B5EF4-FFF2-40B4-BE49-F238E27FC236}">
                <a16:creationId xmlns:a16="http://schemas.microsoft.com/office/drawing/2014/main" id="{9035B02D-5BBC-C241-8368-A0E68EA29E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3161931"/>
            <a:ext cx="398769" cy="362198"/>
          </a:xfrm>
          <a:prstGeom prst="rect">
            <a:avLst/>
          </a:prstGeom>
        </p:spPr>
      </p:pic>
      <p:pic>
        <p:nvPicPr>
          <p:cNvPr id="34" name="Picture 33" descr="Shape, square&#10;&#10;Description automatically generated">
            <a:extLst>
              <a:ext uri="{FF2B5EF4-FFF2-40B4-BE49-F238E27FC236}">
                <a16:creationId xmlns:a16="http://schemas.microsoft.com/office/drawing/2014/main" id="{0990133C-BEBD-864E-A159-FBCAB22F5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3404490"/>
            <a:ext cx="398769" cy="362198"/>
          </a:xfrm>
          <a:prstGeom prst="rect">
            <a:avLst/>
          </a:prstGeom>
        </p:spPr>
      </p:pic>
      <p:pic>
        <p:nvPicPr>
          <p:cNvPr id="35" name="Picture 34" descr="Shape, square&#10;&#10;Description automatically generated">
            <a:extLst>
              <a:ext uri="{FF2B5EF4-FFF2-40B4-BE49-F238E27FC236}">
                <a16:creationId xmlns:a16="http://schemas.microsoft.com/office/drawing/2014/main" id="{5D6B146A-40DD-1244-8274-00A372AA88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3652987"/>
            <a:ext cx="398769" cy="362198"/>
          </a:xfrm>
          <a:prstGeom prst="rect">
            <a:avLst/>
          </a:prstGeom>
        </p:spPr>
      </p:pic>
      <p:pic>
        <p:nvPicPr>
          <p:cNvPr id="36" name="Picture 35" descr="Shape, square&#10;&#10;Description automatically generated">
            <a:extLst>
              <a:ext uri="{FF2B5EF4-FFF2-40B4-BE49-F238E27FC236}">
                <a16:creationId xmlns:a16="http://schemas.microsoft.com/office/drawing/2014/main" id="{8266D44B-3CDC-8344-A322-EA42E9FAC3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3895546"/>
            <a:ext cx="398769" cy="362198"/>
          </a:xfrm>
          <a:prstGeom prst="rect">
            <a:avLst/>
          </a:prstGeom>
        </p:spPr>
      </p:pic>
      <p:pic>
        <p:nvPicPr>
          <p:cNvPr id="37" name="Picture 36" descr="Shape, square&#10;&#10;Description automatically generated">
            <a:extLst>
              <a:ext uri="{FF2B5EF4-FFF2-40B4-BE49-F238E27FC236}">
                <a16:creationId xmlns:a16="http://schemas.microsoft.com/office/drawing/2014/main" id="{703B6FAE-7DF0-BA4C-BA7E-3AE8EA3266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4138105"/>
            <a:ext cx="398769" cy="362198"/>
          </a:xfrm>
          <a:prstGeom prst="rect">
            <a:avLst/>
          </a:prstGeom>
        </p:spPr>
      </p:pic>
      <p:pic>
        <p:nvPicPr>
          <p:cNvPr id="38" name="Picture 37" descr="Shape, square&#10;&#10;Description automatically generated">
            <a:extLst>
              <a:ext uri="{FF2B5EF4-FFF2-40B4-BE49-F238E27FC236}">
                <a16:creationId xmlns:a16="http://schemas.microsoft.com/office/drawing/2014/main" id="{0DAB0120-C3BD-FF4C-BCF9-D6FC74672F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5" y="4380664"/>
            <a:ext cx="398769" cy="362198"/>
          </a:xfrm>
          <a:prstGeom prst="rect">
            <a:avLst/>
          </a:prstGeom>
        </p:spPr>
      </p:pic>
      <p:pic>
        <p:nvPicPr>
          <p:cNvPr id="39" name="Picture 38" descr="Shape, square&#10;&#10;Description automatically generated">
            <a:extLst>
              <a:ext uri="{FF2B5EF4-FFF2-40B4-BE49-F238E27FC236}">
                <a16:creationId xmlns:a16="http://schemas.microsoft.com/office/drawing/2014/main" id="{624F6452-3850-1541-A746-019406F73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6" y="4622883"/>
            <a:ext cx="398769" cy="362198"/>
          </a:xfrm>
          <a:prstGeom prst="rect">
            <a:avLst/>
          </a:prstGeom>
        </p:spPr>
      </p:pic>
      <p:pic>
        <p:nvPicPr>
          <p:cNvPr id="40" name="Picture 39" descr="Shape, square&#10;&#10;Description automatically generated">
            <a:extLst>
              <a:ext uri="{FF2B5EF4-FFF2-40B4-BE49-F238E27FC236}">
                <a16:creationId xmlns:a16="http://schemas.microsoft.com/office/drawing/2014/main" id="{DDEB5587-F086-1945-B455-4178BF327D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634384" y="4847938"/>
            <a:ext cx="398769" cy="362198"/>
          </a:xfrm>
          <a:prstGeom prst="rect">
            <a:avLst/>
          </a:prstGeom>
        </p:spPr>
      </p:pic>
      <p:pic>
        <p:nvPicPr>
          <p:cNvPr id="41" name="Picture 40" descr="Shape, square&#10;&#10;Description automatically generated">
            <a:extLst>
              <a:ext uri="{FF2B5EF4-FFF2-40B4-BE49-F238E27FC236}">
                <a16:creationId xmlns:a16="http://schemas.microsoft.com/office/drawing/2014/main" id="{DC74FC4D-6C14-7845-A938-CDD9279EB8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754836"/>
            <a:ext cx="398769" cy="362198"/>
          </a:xfrm>
          <a:prstGeom prst="rect">
            <a:avLst/>
          </a:prstGeom>
        </p:spPr>
      </p:pic>
      <p:pic>
        <p:nvPicPr>
          <p:cNvPr id="42" name="Picture 41" descr="Shape, square&#10;&#10;Description automatically generated">
            <a:extLst>
              <a:ext uri="{FF2B5EF4-FFF2-40B4-BE49-F238E27FC236}">
                <a16:creationId xmlns:a16="http://schemas.microsoft.com/office/drawing/2014/main" id="{9F087A0B-8887-744F-B297-AF85FE402F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1002603"/>
            <a:ext cx="398769" cy="362198"/>
          </a:xfrm>
          <a:prstGeom prst="rect">
            <a:avLst/>
          </a:prstGeom>
        </p:spPr>
      </p:pic>
      <p:pic>
        <p:nvPicPr>
          <p:cNvPr id="43" name="Picture 42" descr="Shape, square&#10;&#10;Description automatically generated">
            <a:extLst>
              <a:ext uri="{FF2B5EF4-FFF2-40B4-BE49-F238E27FC236}">
                <a16:creationId xmlns:a16="http://schemas.microsoft.com/office/drawing/2014/main" id="{C5430C34-2074-F840-80FD-918B84727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1222867"/>
            <a:ext cx="398769" cy="362198"/>
          </a:xfrm>
          <a:prstGeom prst="rect">
            <a:avLst/>
          </a:prstGeom>
        </p:spPr>
      </p:pic>
      <p:pic>
        <p:nvPicPr>
          <p:cNvPr id="44" name="Picture 43" descr="Shape, square&#10;&#10;Description automatically generated">
            <a:extLst>
              <a:ext uri="{FF2B5EF4-FFF2-40B4-BE49-F238E27FC236}">
                <a16:creationId xmlns:a16="http://schemas.microsoft.com/office/drawing/2014/main" id="{44CA23E8-2DAC-0B4B-85D3-5D77636CDF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1463567"/>
            <a:ext cx="398769" cy="362198"/>
          </a:xfrm>
          <a:prstGeom prst="rect">
            <a:avLst/>
          </a:prstGeom>
        </p:spPr>
      </p:pic>
      <p:pic>
        <p:nvPicPr>
          <p:cNvPr id="45" name="Picture 44" descr="Shape, square&#10;&#10;Description automatically generated">
            <a:extLst>
              <a:ext uri="{FF2B5EF4-FFF2-40B4-BE49-F238E27FC236}">
                <a16:creationId xmlns:a16="http://schemas.microsoft.com/office/drawing/2014/main" id="{D175B38D-7E1D-7E48-A262-678AC50C3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1706126"/>
            <a:ext cx="398769" cy="362198"/>
          </a:xfrm>
          <a:prstGeom prst="rect">
            <a:avLst/>
          </a:prstGeom>
        </p:spPr>
      </p:pic>
      <p:pic>
        <p:nvPicPr>
          <p:cNvPr id="46" name="Picture 45" descr="Shape, square&#10;&#10;Description automatically generated">
            <a:extLst>
              <a:ext uri="{FF2B5EF4-FFF2-40B4-BE49-F238E27FC236}">
                <a16:creationId xmlns:a16="http://schemas.microsoft.com/office/drawing/2014/main" id="{573ABF3B-FC05-DC4C-9BC7-DB88A7B67A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1948685"/>
            <a:ext cx="398769" cy="362198"/>
          </a:xfrm>
          <a:prstGeom prst="rect">
            <a:avLst/>
          </a:prstGeom>
        </p:spPr>
      </p:pic>
      <p:pic>
        <p:nvPicPr>
          <p:cNvPr id="47" name="Picture 46" descr="Shape, square&#10;&#10;Description automatically generated">
            <a:extLst>
              <a:ext uri="{FF2B5EF4-FFF2-40B4-BE49-F238E27FC236}">
                <a16:creationId xmlns:a16="http://schemas.microsoft.com/office/drawing/2014/main" id="{44E7E9D6-5946-7E43-9F04-A6F074B53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2197182"/>
            <a:ext cx="398769" cy="362198"/>
          </a:xfrm>
          <a:prstGeom prst="rect">
            <a:avLst/>
          </a:prstGeom>
        </p:spPr>
      </p:pic>
      <p:pic>
        <p:nvPicPr>
          <p:cNvPr id="48" name="Picture 47" descr="Shape, square&#10;&#10;Description automatically generated">
            <a:extLst>
              <a:ext uri="{FF2B5EF4-FFF2-40B4-BE49-F238E27FC236}">
                <a16:creationId xmlns:a16="http://schemas.microsoft.com/office/drawing/2014/main" id="{D237CF91-49DC-6544-89FC-6D86249C06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2439741"/>
            <a:ext cx="398769" cy="362198"/>
          </a:xfrm>
          <a:prstGeom prst="rect">
            <a:avLst/>
          </a:prstGeom>
        </p:spPr>
      </p:pic>
      <p:pic>
        <p:nvPicPr>
          <p:cNvPr id="49" name="Picture 48" descr="Shape, square&#10;&#10;Description automatically generated">
            <a:extLst>
              <a:ext uri="{FF2B5EF4-FFF2-40B4-BE49-F238E27FC236}">
                <a16:creationId xmlns:a16="http://schemas.microsoft.com/office/drawing/2014/main" id="{56F7E614-5BDF-8645-8FE1-5226AA0AB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2682300"/>
            <a:ext cx="398769" cy="362198"/>
          </a:xfrm>
          <a:prstGeom prst="rect">
            <a:avLst/>
          </a:prstGeom>
        </p:spPr>
      </p:pic>
      <p:pic>
        <p:nvPicPr>
          <p:cNvPr id="50" name="Picture 49" descr="Shape, square&#10;&#10;Description automatically generated">
            <a:extLst>
              <a:ext uri="{FF2B5EF4-FFF2-40B4-BE49-F238E27FC236}">
                <a16:creationId xmlns:a16="http://schemas.microsoft.com/office/drawing/2014/main" id="{6D952038-09F8-5F42-B624-43CAD561C8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2930797"/>
            <a:ext cx="398769" cy="362198"/>
          </a:xfrm>
          <a:prstGeom prst="rect">
            <a:avLst/>
          </a:prstGeom>
        </p:spPr>
      </p:pic>
      <p:pic>
        <p:nvPicPr>
          <p:cNvPr id="51" name="Picture 50" descr="Shape, square&#10;&#10;Description automatically generated">
            <a:extLst>
              <a:ext uri="{FF2B5EF4-FFF2-40B4-BE49-F238E27FC236}">
                <a16:creationId xmlns:a16="http://schemas.microsoft.com/office/drawing/2014/main" id="{B59B91AD-0785-B244-8FF6-D7629009BF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3173356"/>
            <a:ext cx="398769" cy="362198"/>
          </a:xfrm>
          <a:prstGeom prst="rect">
            <a:avLst/>
          </a:prstGeom>
        </p:spPr>
      </p:pic>
      <p:pic>
        <p:nvPicPr>
          <p:cNvPr id="52" name="Picture 51" descr="Shape, square&#10;&#10;Description automatically generated">
            <a:extLst>
              <a:ext uri="{FF2B5EF4-FFF2-40B4-BE49-F238E27FC236}">
                <a16:creationId xmlns:a16="http://schemas.microsoft.com/office/drawing/2014/main" id="{901DF2A1-8B92-B144-AD45-FF4DCD49C5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3415915"/>
            <a:ext cx="398769" cy="362198"/>
          </a:xfrm>
          <a:prstGeom prst="rect">
            <a:avLst/>
          </a:prstGeom>
        </p:spPr>
      </p:pic>
      <p:pic>
        <p:nvPicPr>
          <p:cNvPr id="53" name="Picture 52" descr="Shape, square&#10;&#10;Description automatically generated">
            <a:extLst>
              <a:ext uri="{FF2B5EF4-FFF2-40B4-BE49-F238E27FC236}">
                <a16:creationId xmlns:a16="http://schemas.microsoft.com/office/drawing/2014/main" id="{CF2C7757-1D25-8045-B8A2-C28F181215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3664412"/>
            <a:ext cx="398769" cy="362198"/>
          </a:xfrm>
          <a:prstGeom prst="rect">
            <a:avLst/>
          </a:prstGeom>
        </p:spPr>
      </p:pic>
      <p:pic>
        <p:nvPicPr>
          <p:cNvPr id="54" name="Picture 53" descr="Shape, square&#10;&#10;Description automatically generated">
            <a:extLst>
              <a:ext uri="{FF2B5EF4-FFF2-40B4-BE49-F238E27FC236}">
                <a16:creationId xmlns:a16="http://schemas.microsoft.com/office/drawing/2014/main" id="{35EBA71A-4620-3241-A19A-643B56B7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3906971"/>
            <a:ext cx="398769" cy="362198"/>
          </a:xfrm>
          <a:prstGeom prst="rect">
            <a:avLst/>
          </a:prstGeom>
        </p:spPr>
      </p:pic>
      <p:pic>
        <p:nvPicPr>
          <p:cNvPr id="55" name="Picture 54" descr="Shape, square&#10;&#10;Description automatically generated">
            <a:extLst>
              <a:ext uri="{FF2B5EF4-FFF2-40B4-BE49-F238E27FC236}">
                <a16:creationId xmlns:a16="http://schemas.microsoft.com/office/drawing/2014/main" id="{9A5BA177-B7BC-9842-911C-36A1D51A4C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4149530"/>
            <a:ext cx="398769" cy="362198"/>
          </a:xfrm>
          <a:prstGeom prst="rect">
            <a:avLst/>
          </a:prstGeom>
        </p:spPr>
      </p:pic>
      <p:pic>
        <p:nvPicPr>
          <p:cNvPr id="56" name="Picture 55" descr="Shape, square&#10;&#10;Description automatically generated">
            <a:extLst>
              <a:ext uri="{FF2B5EF4-FFF2-40B4-BE49-F238E27FC236}">
                <a16:creationId xmlns:a16="http://schemas.microsoft.com/office/drawing/2014/main" id="{9A57D11E-F6E6-CD4A-B733-94522D2DE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8" y="4392089"/>
            <a:ext cx="398769" cy="362198"/>
          </a:xfrm>
          <a:prstGeom prst="rect">
            <a:avLst/>
          </a:prstGeom>
        </p:spPr>
      </p:pic>
      <p:pic>
        <p:nvPicPr>
          <p:cNvPr id="57" name="Picture 56" descr="Shape, square&#10;&#10;Description automatically generated">
            <a:extLst>
              <a:ext uri="{FF2B5EF4-FFF2-40B4-BE49-F238E27FC236}">
                <a16:creationId xmlns:a16="http://schemas.microsoft.com/office/drawing/2014/main" id="{AA58B503-3843-4F42-B176-473D385D1F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9" y="4634308"/>
            <a:ext cx="398769" cy="362198"/>
          </a:xfrm>
          <a:prstGeom prst="rect">
            <a:avLst/>
          </a:prstGeom>
        </p:spPr>
      </p:pic>
      <p:pic>
        <p:nvPicPr>
          <p:cNvPr id="58" name="Picture 57" descr="Shape, square&#10;&#10;Description automatically generated">
            <a:extLst>
              <a:ext uri="{FF2B5EF4-FFF2-40B4-BE49-F238E27FC236}">
                <a16:creationId xmlns:a16="http://schemas.microsoft.com/office/drawing/2014/main" id="{96677758-750A-E546-97B4-9326545406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3998757" y="4859363"/>
            <a:ext cx="398769" cy="36219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800D39D-1D51-B345-97C7-7DF05D3042C0}"/>
              </a:ext>
            </a:extLst>
          </p:cNvPr>
          <p:cNvSpPr txBox="1"/>
          <p:nvPr/>
        </p:nvSpPr>
        <p:spPr>
          <a:xfrm>
            <a:off x="845635" y="9174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C9F4FB8-8CF8-184B-891F-7162E224EFD1}"/>
              </a:ext>
            </a:extLst>
          </p:cNvPr>
          <p:cNvSpPr txBox="1"/>
          <p:nvPr/>
        </p:nvSpPr>
        <p:spPr>
          <a:xfrm>
            <a:off x="700821" y="76612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D5F82CF-51E7-394A-B30B-6DE31E0A82F3}"/>
              </a:ext>
            </a:extLst>
          </p:cNvPr>
          <p:cNvSpPr txBox="1"/>
          <p:nvPr/>
        </p:nvSpPr>
        <p:spPr>
          <a:xfrm>
            <a:off x="717889" y="172901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2D62C6D-3A3A-0048-ACA5-F6CFFA0F2648}"/>
              </a:ext>
            </a:extLst>
          </p:cNvPr>
          <p:cNvSpPr txBox="1"/>
          <p:nvPr/>
        </p:nvSpPr>
        <p:spPr>
          <a:xfrm>
            <a:off x="734957" y="269191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4FF03EA-5680-5E41-8F34-011C932A4DE5}"/>
              </a:ext>
            </a:extLst>
          </p:cNvPr>
          <p:cNvSpPr txBox="1"/>
          <p:nvPr/>
        </p:nvSpPr>
        <p:spPr>
          <a:xfrm>
            <a:off x="656354" y="367276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7840D20-748C-0A47-BE17-8AD564942410}"/>
              </a:ext>
            </a:extLst>
          </p:cNvPr>
          <p:cNvSpPr txBox="1"/>
          <p:nvPr/>
        </p:nvSpPr>
        <p:spPr>
          <a:xfrm>
            <a:off x="644105" y="461954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F9514CF-6E23-6141-835F-214A6821DE77}"/>
              </a:ext>
            </a:extLst>
          </p:cNvPr>
          <p:cNvSpPr txBox="1"/>
          <p:nvPr/>
        </p:nvSpPr>
        <p:spPr>
          <a:xfrm>
            <a:off x="4082835" y="320339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A2984F2-CA9B-0545-A5C2-C50603666996}"/>
              </a:ext>
            </a:extLst>
          </p:cNvPr>
          <p:cNvSpPr txBox="1"/>
          <p:nvPr/>
        </p:nvSpPr>
        <p:spPr>
          <a:xfrm>
            <a:off x="4084891" y="345283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4218335-BEC6-9C49-A359-C53786DEF9D2}"/>
              </a:ext>
            </a:extLst>
          </p:cNvPr>
          <p:cNvSpPr txBox="1"/>
          <p:nvPr/>
        </p:nvSpPr>
        <p:spPr>
          <a:xfrm>
            <a:off x="4059170" y="223371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4162BA9-957A-0F48-8BF4-1AAC4B862F10}"/>
              </a:ext>
            </a:extLst>
          </p:cNvPr>
          <p:cNvSpPr txBox="1"/>
          <p:nvPr/>
        </p:nvSpPr>
        <p:spPr>
          <a:xfrm>
            <a:off x="4026119" y="10142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D804D5D-1BE5-1447-BD85-BF8D49AFC58A}"/>
              </a:ext>
            </a:extLst>
          </p:cNvPr>
          <p:cNvSpPr txBox="1"/>
          <p:nvPr/>
        </p:nvSpPr>
        <p:spPr>
          <a:xfrm>
            <a:off x="4021774" y="418328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EAB2DDC2-B595-C94B-9342-8D47BDBFB34A}"/>
              </a:ext>
            </a:extLst>
          </p:cNvPr>
          <p:cNvSpPr txBox="1"/>
          <p:nvPr/>
        </p:nvSpPr>
        <p:spPr>
          <a:xfrm>
            <a:off x="7572867" y="838555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Tally Table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82AEC61-E56D-F448-8956-F2AB5B4F656B}"/>
              </a:ext>
            </a:extLst>
          </p:cNvPr>
          <p:cNvSpPr txBox="1"/>
          <p:nvPr/>
        </p:nvSpPr>
        <p:spPr>
          <a:xfrm rot="16200000">
            <a:off x="-105311" y="2556099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Suffix Array</a:t>
            </a:r>
          </a:p>
        </p:txBody>
      </p: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A88D2835-FA53-3646-AB7F-ED1B90F8B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219132"/>
              </p:ext>
            </p:extLst>
          </p:nvPr>
        </p:nvGraphicFramePr>
        <p:xfrm>
          <a:off x="7209691" y="1224633"/>
          <a:ext cx="1922277" cy="341629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0213">
                  <a:extLst>
                    <a:ext uri="{9D8B030D-6E8A-4147-A177-3AD203B41FA5}">
                      <a16:colId xmlns:a16="http://schemas.microsoft.com/office/drawing/2014/main" val="1379869761"/>
                    </a:ext>
                  </a:extLst>
                </a:gridCol>
                <a:gridCol w="435516">
                  <a:extLst>
                    <a:ext uri="{9D8B030D-6E8A-4147-A177-3AD203B41FA5}">
                      <a16:colId xmlns:a16="http://schemas.microsoft.com/office/drawing/2014/main" val="2489112140"/>
                    </a:ext>
                  </a:extLst>
                </a:gridCol>
                <a:gridCol w="435516">
                  <a:extLst>
                    <a:ext uri="{9D8B030D-6E8A-4147-A177-3AD203B41FA5}">
                      <a16:colId xmlns:a16="http://schemas.microsoft.com/office/drawing/2014/main" val="1813842861"/>
                    </a:ext>
                  </a:extLst>
                </a:gridCol>
                <a:gridCol w="435516">
                  <a:extLst>
                    <a:ext uri="{9D8B030D-6E8A-4147-A177-3AD203B41FA5}">
                      <a16:colId xmlns:a16="http://schemas.microsoft.com/office/drawing/2014/main" val="624047737"/>
                    </a:ext>
                  </a:extLst>
                </a:gridCol>
                <a:gridCol w="435516">
                  <a:extLst>
                    <a:ext uri="{9D8B030D-6E8A-4147-A177-3AD203B41FA5}">
                      <a16:colId xmlns:a16="http://schemas.microsoft.com/office/drawing/2014/main" val="3754068889"/>
                    </a:ext>
                  </a:extLst>
                </a:gridCol>
              </a:tblGrid>
              <a:tr h="17980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32117470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04414140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7473624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1192748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57929795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83541348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783285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5683835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17164596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8591601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238704315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0991367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19022274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81659095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48130667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40113321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422167587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3990362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7293858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6ED00069-6C24-2244-A10D-1CFFA512AE34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Tracing Example</a:t>
            </a:r>
          </a:p>
        </p:txBody>
      </p:sp>
      <p:sp>
        <p:nvSpPr>
          <p:cNvPr id="4" name="Google Shape;85;p17">
            <a:extLst>
              <a:ext uri="{FF2B5EF4-FFF2-40B4-BE49-F238E27FC236}">
                <a16:creationId xmlns:a16="http://schemas.microsoft.com/office/drawing/2014/main" id="{B019039D-1F5C-0246-AEA7-8F53222BF72F}"/>
              </a:ext>
            </a:extLst>
          </p:cNvPr>
          <p:cNvSpPr txBox="1"/>
          <p:nvPr/>
        </p:nvSpPr>
        <p:spPr>
          <a:xfrm>
            <a:off x="386900" y="917075"/>
            <a:ext cx="83702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Reference: </a:t>
            </a:r>
            <a:r>
              <a:rPr lang="en-US" sz="1800" dirty="0">
                <a:solidFill>
                  <a:srgbClr val="C00000"/>
                </a:solidFill>
              </a:rPr>
              <a:t>GCTAGCTGCAGTACAGT</a:t>
            </a:r>
          </a:p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chemeClr val="tx1"/>
                </a:solidFill>
              </a:rPr>
              <a:t> 	            </a:t>
            </a:r>
            <a:r>
              <a:rPr lang="en-US" sz="1800" dirty="0">
                <a:solidFill>
                  <a:srgbClr val="C00000"/>
                </a:solidFill>
              </a:rPr>
              <a:t>AGCTG_ _ _TAC</a:t>
            </a:r>
          </a:p>
          <a:p>
            <a:pPr lvl="0">
              <a:lnSpc>
                <a:spcPct val="150000"/>
              </a:lnSpc>
            </a:pPr>
            <a:r>
              <a:rPr lang="en-US" sz="1800" dirty="0">
                <a:solidFill>
                  <a:schemeClr val="tx1"/>
                </a:solidFill>
              </a:rPr>
              <a:t>Read:</a:t>
            </a:r>
            <a:r>
              <a:rPr lang="en-US" sz="1800" dirty="0">
                <a:solidFill>
                  <a:srgbClr val="C00000"/>
                </a:solidFill>
              </a:rPr>
              <a:t>	AGCTGTAC			</a:t>
            </a:r>
          </a:p>
          <a:p>
            <a:pPr lvl="0">
              <a:lnSpc>
                <a:spcPct val="150000"/>
              </a:lnSpc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84DAC2-44E0-D84E-9E59-84F2956C95E8}"/>
              </a:ext>
            </a:extLst>
          </p:cNvPr>
          <p:cNvSpPr txBox="1"/>
          <p:nvPr/>
        </p:nvSpPr>
        <p:spPr>
          <a:xfrm rot="16200000">
            <a:off x="1511519" y="1910241"/>
            <a:ext cx="26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{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AF377-5D7D-C340-9F53-2F5033EFDADA}"/>
              </a:ext>
            </a:extLst>
          </p:cNvPr>
          <p:cNvSpPr txBox="1"/>
          <p:nvPr/>
        </p:nvSpPr>
        <p:spPr>
          <a:xfrm>
            <a:off x="187938" y="2482764"/>
            <a:ext cx="27337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Seed extraction with </a:t>
            </a:r>
            <a:r>
              <a:rPr lang="en-US" dirty="0">
                <a:solidFill>
                  <a:srgbClr val="C00000"/>
                </a:solidFill>
              </a:rPr>
              <a:t>–L 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996BC-CC08-4849-9C9F-8D5DA1CDB183}"/>
              </a:ext>
            </a:extLst>
          </p:cNvPr>
          <p:cNvSpPr txBox="1"/>
          <p:nvPr/>
        </p:nvSpPr>
        <p:spPr>
          <a:xfrm rot="16200000">
            <a:off x="2160619" y="1910241"/>
            <a:ext cx="269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{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73EF5-48E3-4C40-9164-4175EDCBADE0}"/>
              </a:ext>
            </a:extLst>
          </p:cNvPr>
          <p:cNvSpPr txBox="1"/>
          <p:nvPr/>
        </p:nvSpPr>
        <p:spPr>
          <a:xfrm>
            <a:off x="5403417" y="275588"/>
            <a:ext cx="172909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F	L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 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$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6" name="Picture 15" descr="Shape, square&#10;&#10;Description automatically generated">
            <a:extLst>
              <a:ext uri="{FF2B5EF4-FFF2-40B4-BE49-F238E27FC236}">
                <a16:creationId xmlns:a16="http://schemas.microsoft.com/office/drawing/2014/main" id="{1A3AE906-6EDA-7D42-8C11-144C9075B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519664"/>
            <a:ext cx="398769" cy="362198"/>
          </a:xfrm>
          <a:prstGeom prst="rect">
            <a:avLst/>
          </a:prstGeom>
        </p:spPr>
      </p:pic>
      <p:pic>
        <p:nvPicPr>
          <p:cNvPr id="18" name="Picture 17" descr="Shape, square&#10;&#10;Description automatically generated">
            <a:extLst>
              <a:ext uri="{FF2B5EF4-FFF2-40B4-BE49-F238E27FC236}">
                <a16:creationId xmlns:a16="http://schemas.microsoft.com/office/drawing/2014/main" id="{C23AB1E5-F743-254B-93AB-1F4C65EE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767431"/>
            <a:ext cx="398769" cy="362198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6FEB9F8B-AB18-B94F-9BE2-FCF1920ACB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987695"/>
            <a:ext cx="398769" cy="362198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4F56A4F-7E84-184E-8EE2-383F389B0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228395"/>
            <a:ext cx="398769" cy="362198"/>
          </a:xfrm>
          <a:prstGeom prst="rect">
            <a:avLst/>
          </a:prstGeom>
        </p:spPr>
      </p:pic>
      <p:pic>
        <p:nvPicPr>
          <p:cNvPr id="21" name="Picture 20" descr="Shape, square&#10;&#10;Description automatically generated">
            <a:extLst>
              <a:ext uri="{FF2B5EF4-FFF2-40B4-BE49-F238E27FC236}">
                <a16:creationId xmlns:a16="http://schemas.microsoft.com/office/drawing/2014/main" id="{04823D08-7B3D-9244-A8E4-163AB361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470954"/>
            <a:ext cx="398769" cy="362198"/>
          </a:xfrm>
          <a:prstGeom prst="rect">
            <a:avLst/>
          </a:prstGeom>
        </p:spPr>
      </p:pic>
      <p:pic>
        <p:nvPicPr>
          <p:cNvPr id="22" name="Picture 21" descr="Shape, square&#10;&#10;Description automatically generated">
            <a:extLst>
              <a:ext uri="{FF2B5EF4-FFF2-40B4-BE49-F238E27FC236}">
                <a16:creationId xmlns:a16="http://schemas.microsoft.com/office/drawing/2014/main" id="{0936F2F9-34F6-2144-833A-6318F80CC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713513"/>
            <a:ext cx="398769" cy="362198"/>
          </a:xfrm>
          <a:prstGeom prst="rect">
            <a:avLst/>
          </a:prstGeom>
        </p:spPr>
      </p:pic>
      <p:pic>
        <p:nvPicPr>
          <p:cNvPr id="23" name="Picture 22" descr="Shape, square&#10;&#10;Description automatically generated">
            <a:extLst>
              <a:ext uri="{FF2B5EF4-FFF2-40B4-BE49-F238E27FC236}">
                <a16:creationId xmlns:a16="http://schemas.microsoft.com/office/drawing/2014/main" id="{3312F7ED-02F2-7244-BB77-C088974D5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962010"/>
            <a:ext cx="398769" cy="362198"/>
          </a:xfrm>
          <a:prstGeom prst="rect">
            <a:avLst/>
          </a:prstGeom>
        </p:spPr>
      </p:pic>
      <p:pic>
        <p:nvPicPr>
          <p:cNvPr id="24" name="Picture 23" descr="Shape, square&#10;&#10;Description automatically generated">
            <a:extLst>
              <a:ext uri="{FF2B5EF4-FFF2-40B4-BE49-F238E27FC236}">
                <a16:creationId xmlns:a16="http://schemas.microsoft.com/office/drawing/2014/main" id="{B5BEEB95-7975-944F-8705-964F969C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204569"/>
            <a:ext cx="398769" cy="362198"/>
          </a:xfrm>
          <a:prstGeom prst="rect">
            <a:avLst/>
          </a:prstGeom>
        </p:spPr>
      </p:pic>
      <p:pic>
        <p:nvPicPr>
          <p:cNvPr id="25" name="Picture 24" descr="Shape, square&#10;&#10;Description automatically generated">
            <a:extLst>
              <a:ext uri="{FF2B5EF4-FFF2-40B4-BE49-F238E27FC236}">
                <a16:creationId xmlns:a16="http://schemas.microsoft.com/office/drawing/2014/main" id="{87B836A1-44EF-FA49-8329-03BC8E57E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447128"/>
            <a:ext cx="398769" cy="362198"/>
          </a:xfrm>
          <a:prstGeom prst="rect">
            <a:avLst/>
          </a:prstGeom>
        </p:spPr>
      </p:pic>
      <p:pic>
        <p:nvPicPr>
          <p:cNvPr id="26" name="Picture 25" descr="Shape, square&#10;&#10;Description automatically generated">
            <a:extLst>
              <a:ext uri="{FF2B5EF4-FFF2-40B4-BE49-F238E27FC236}">
                <a16:creationId xmlns:a16="http://schemas.microsoft.com/office/drawing/2014/main" id="{69AF0A64-DBEB-0649-A453-7EE2B94DD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695625"/>
            <a:ext cx="398769" cy="362198"/>
          </a:xfrm>
          <a:prstGeom prst="rect">
            <a:avLst/>
          </a:prstGeom>
        </p:spPr>
      </p:pic>
      <p:pic>
        <p:nvPicPr>
          <p:cNvPr id="27" name="Picture 26" descr="Shape, square&#10;&#10;Description automatically generated">
            <a:extLst>
              <a:ext uri="{FF2B5EF4-FFF2-40B4-BE49-F238E27FC236}">
                <a16:creationId xmlns:a16="http://schemas.microsoft.com/office/drawing/2014/main" id="{BD41BC1B-8270-5747-91EC-99020557D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938184"/>
            <a:ext cx="398769" cy="362198"/>
          </a:xfrm>
          <a:prstGeom prst="rect">
            <a:avLst/>
          </a:prstGeom>
        </p:spPr>
      </p:pic>
      <p:pic>
        <p:nvPicPr>
          <p:cNvPr id="28" name="Picture 27" descr="Shape, square&#10;&#10;Description automatically generated">
            <a:extLst>
              <a:ext uri="{FF2B5EF4-FFF2-40B4-BE49-F238E27FC236}">
                <a16:creationId xmlns:a16="http://schemas.microsoft.com/office/drawing/2014/main" id="{54B0CF2A-6AA6-3B4C-90F5-B17D2A479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180743"/>
            <a:ext cx="398769" cy="362198"/>
          </a:xfrm>
          <a:prstGeom prst="rect">
            <a:avLst/>
          </a:prstGeom>
        </p:spPr>
      </p:pic>
      <p:pic>
        <p:nvPicPr>
          <p:cNvPr id="29" name="Picture 28" descr="Shape, square&#10;&#10;Description automatically generated">
            <a:extLst>
              <a:ext uri="{FF2B5EF4-FFF2-40B4-BE49-F238E27FC236}">
                <a16:creationId xmlns:a16="http://schemas.microsoft.com/office/drawing/2014/main" id="{F6789479-F5B6-0143-98C7-055775C3B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429240"/>
            <a:ext cx="398769" cy="362198"/>
          </a:xfrm>
          <a:prstGeom prst="rect">
            <a:avLst/>
          </a:prstGeom>
        </p:spPr>
      </p:pic>
      <p:pic>
        <p:nvPicPr>
          <p:cNvPr id="30" name="Picture 29" descr="Shape, square&#10;&#10;Description automatically generated">
            <a:extLst>
              <a:ext uri="{FF2B5EF4-FFF2-40B4-BE49-F238E27FC236}">
                <a16:creationId xmlns:a16="http://schemas.microsoft.com/office/drawing/2014/main" id="{05C8AD94-07F2-9B43-955A-CB97E697B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671799"/>
            <a:ext cx="398769" cy="362198"/>
          </a:xfrm>
          <a:prstGeom prst="rect">
            <a:avLst/>
          </a:prstGeom>
        </p:spPr>
      </p:pic>
      <p:pic>
        <p:nvPicPr>
          <p:cNvPr id="31" name="Picture 30" descr="Shape, square&#10;&#10;Description automatically generated">
            <a:extLst>
              <a:ext uri="{FF2B5EF4-FFF2-40B4-BE49-F238E27FC236}">
                <a16:creationId xmlns:a16="http://schemas.microsoft.com/office/drawing/2014/main" id="{F70A42B1-5CB2-0C4B-B1E7-45A60106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914358"/>
            <a:ext cx="398769" cy="362198"/>
          </a:xfrm>
          <a:prstGeom prst="rect">
            <a:avLst/>
          </a:prstGeom>
        </p:spPr>
      </p:pic>
      <p:pic>
        <p:nvPicPr>
          <p:cNvPr id="32" name="Picture 31" descr="Shape, square&#10;&#10;Description automatically generated">
            <a:extLst>
              <a:ext uri="{FF2B5EF4-FFF2-40B4-BE49-F238E27FC236}">
                <a16:creationId xmlns:a16="http://schemas.microsoft.com/office/drawing/2014/main" id="{EFDCD8DC-ABEB-4A48-B710-FA3507BF8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4156917"/>
            <a:ext cx="398769" cy="362198"/>
          </a:xfrm>
          <a:prstGeom prst="rect">
            <a:avLst/>
          </a:prstGeom>
        </p:spPr>
      </p:pic>
      <p:pic>
        <p:nvPicPr>
          <p:cNvPr id="33" name="Picture 32" descr="Shape, square&#10;&#10;Description automatically generated">
            <a:extLst>
              <a:ext uri="{FF2B5EF4-FFF2-40B4-BE49-F238E27FC236}">
                <a16:creationId xmlns:a16="http://schemas.microsoft.com/office/drawing/2014/main" id="{271CFDFB-A163-8D4D-A6D7-CD15453A5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3" y="4399136"/>
            <a:ext cx="398769" cy="362198"/>
          </a:xfrm>
          <a:prstGeom prst="rect">
            <a:avLst/>
          </a:prstGeom>
        </p:spPr>
      </p:pic>
      <p:pic>
        <p:nvPicPr>
          <p:cNvPr id="34" name="Picture 33" descr="Shape, square&#10;&#10;Description automatically generated">
            <a:extLst>
              <a:ext uri="{FF2B5EF4-FFF2-40B4-BE49-F238E27FC236}">
                <a16:creationId xmlns:a16="http://schemas.microsoft.com/office/drawing/2014/main" id="{F0A43972-6B7D-C043-9150-44E4B7B22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1" y="4624191"/>
            <a:ext cx="398769" cy="3621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B8A7EF-6BAE-D64A-A938-30CFD599E8EB}"/>
              </a:ext>
            </a:extLst>
          </p:cNvPr>
          <p:cNvSpPr txBox="1"/>
          <p:nvPr/>
        </p:nvSpPr>
        <p:spPr>
          <a:xfrm>
            <a:off x="5063552" y="6937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18C1FE-DD7F-AB49-B88E-65F3137C4C0F}"/>
              </a:ext>
            </a:extLst>
          </p:cNvPr>
          <p:cNvSpPr txBox="1"/>
          <p:nvPr/>
        </p:nvSpPr>
        <p:spPr>
          <a:xfrm>
            <a:off x="4918738" y="5423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8CFC4E-4658-184B-8BFC-1637561774FA}"/>
              </a:ext>
            </a:extLst>
          </p:cNvPr>
          <p:cNvSpPr txBox="1"/>
          <p:nvPr/>
        </p:nvSpPr>
        <p:spPr>
          <a:xfrm>
            <a:off x="4935806" y="15052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9F7429-2E18-C04F-92F9-00A02BDC7D9A}"/>
              </a:ext>
            </a:extLst>
          </p:cNvPr>
          <p:cNvSpPr txBox="1"/>
          <p:nvPr/>
        </p:nvSpPr>
        <p:spPr>
          <a:xfrm>
            <a:off x="4923609" y="24847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B3F7BC-9E7D-D948-946B-27D1A644884F}"/>
              </a:ext>
            </a:extLst>
          </p:cNvPr>
          <p:cNvSpPr txBox="1"/>
          <p:nvPr/>
        </p:nvSpPr>
        <p:spPr>
          <a:xfrm>
            <a:off x="4874271" y="34490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002CD1-5F6C-0749-9130-D8275E054E87}"/>
              </a:ext>
            </a:extLst>
          </p:cNvPr>
          <p:cNvSpPr txBox="1"/>
          <p:nvPr/>
        </p:nvSpPr>
        <p:spPr>
          <a:xfrm>
            <a:off x="4862022" y="439579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260BB0-7589-6B49-A32F-80328D53C0C2}"/>
              </a:ext>
            </a:extLst>
          </p:cNvPr>
          <p:cNvSpPr txBox="1"/>
          <p:nvPr/>
        </p:nvSpPr>
        <p:spPr>
          <a:xfrm>
            <a:off x="5125731" y="4893528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FD9B54-C6D6-8744-9B4D-426EA530F4DA}"/>
              </a:ext>
            </a:extLst>
          </p:cNvPr>
          <p:cNvSpPr txBox="1"/>
          <p:nvPr/>
        </p:nvSpPr>
        <p:spPr>
          <a:xfrm>
            <a:off x="7480136" y="77834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Tally Table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593FE5-8C05-A349-BDE4-4D29D6A04BA6}"/>
              </a:ext>
            </a:extLst>
          </p:cNvPr>
          <p:cNvSpPr txBox="1"/>
          <p:nvPr/>
        </p:nvSpPr>
        <p:spPr>
          <a:xfrm>
            <a:off x="917955" y="3180180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AGC</a:t>
            </a:r>
            <a:r>
              <a:rPr lang="en-US" dirty="0">
                <a:solidFill>
                  <a:srgbClr val="C00000"/>
                </a:solidFill>
                <a:highlight>
                  <a:srgbClr val="00FF00"/>
                </a:highlight>
              </a:rPr>
              <a:t>T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0913A-A766-2643-9753-EAF95332D3D5}"/>
              </a:ext>
            </a:extLst>
          </p:cNvPr>
          <p:cNvSpPr txBox="1"/>
          <p:nvPr/>
        </p:nvSpPr>
        <p:spPr>
          <a:xfrm>
            <a:off x="571808" y="3174929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ADC805-8590-9042-A9D7-985724E682AB}"/>
              </a:ext>
            </a:extLst>
          </p:cNvPr>
          <p:cNvSpPr txBox="1"/>
          <p:nvPr/>
        </p:nvSpPr>
        <p:spPr>
          <a:xfrm>
            <a:off x="4632759" y="541306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66CA8D-ABA5-7E43-99A0-D3AE03B67C73}"/>
              </a:ext>
            </a:extLst>
          </p:cNvPr>
          <p:cNvSpPr txBox="1"/>
          <p:nvPr/>
        </p:nvSpPr>
        <p:spPr>
          <a:xfrm>
            <a:off x="4612733" y="4897318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E7128A-0728-E246-8D36-6DF49E000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31523"/>
              </p:ext>
            </p:extLst>
          </p:nvPr>
        </p:nvGraphicFramePr>
        <p:xfrm>
          <a:off x="871636" y="3677066"/>
          <a:ext cx="3086910" cy="561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485">
                  <a:extLst>
                    <a:ext uri="{9D8B030D-6E8A-4147-A177-3AD203B41FA5}">
                      <a16:colId xmlns:a16="http://schemas.microsoft.com/office/drawing/2014/main" val="4204416971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3823106928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451359831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4102177427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2751010950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764180746"/>
                    </a:ext>
                  </a:extLst>
                </a:gridCol>
              </a:tblGrid>
              <a:tr h="2809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LF</a:t>
                      </a:r>
                      <a:r>
                        <a:rPr lang="en-US" sz="1200" u="none" strike="noStrike" baseline="-25000" dirty="0" err="1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792637"/>
                  </a:ext>
                </a:extLst>
              </a:tr>
              <a:tr h="2809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LF</a:t>
                      </a:r>
                      <a:r>
                        <a:rPr lang="en-US" sz="1200" u="none" strike="noStrike" baseline="-25000" dirty="0" err="1">
                          <a:effectLst/>
                        </a:rPr>
                        <a:t>bottom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9149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03A7E8-865D-A44E-8AF6-8F52F6932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967673"/>
              </p:ext>
            </p:extLst>
          </p:nvPr>
        </p:nvGraphicFramePr>
        <p:xfrm>
          <a:off x="7213145" y="275588"/>
          <a:ext cx="1593888" cy="40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8472">
                  <a:extLst>
                    <a:ext uri="{9D8B030D-6E8A-4147-A177-3AD203B41FA5}">
                      <a16:colId xmlns:a16="http://schemas.microsoft.com/office/drawing/2014/main" val="3907441304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3078367312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1976744746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38142601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3309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2090363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C5DEE537-9830-3847-B518-4D538D6E9F78}"/>
              </a:ext>
            </a:extLst>
          </p:cNvPr>
          <p:cNvSpPr txBox="1"/>
          <p:nvPr/>
        </p:nvSpPr>
        <p:spPr>
          <a:xfrm>
            <a:off x="4531457" y="3965697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97EC0F3-F4BA-B34E-B9E8-69B852E450B3}"/>
              </a:ext>
            </a:extLst>
          </p:cNvPr>
          <p:cNvSpPr txBox="1"/>
          <p:nvPr/>
        </p:nvSpPr>
        <p:spPr>
          <a:xfrm>
            <a:off x="4419309" y="4897318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solidFill>
                <a:srgbClr val="FF0000"/>
              </a:solidFill>
              <a:highlight>
                <a:srgbClr val="00FF00"/>
              </a:highlight>
            </a:endParaRPr>
          </a:p>
        </p:txBody>
      </p:sp>
      <p:pic>
        <p:nvPicPr>
          <p:cNvPr id="50" name="Picture 49" descr="Shape, square&#10;&#10;Description automatically generated">
            <a:extLst>
              <a:ext uri="{FF2B5EF4-FFF2-40B4-BE49-F238E27FC236}">
                <a16:creationId xmlns:a16="http://schemas.microsoft.com/office/drawing/2014/main" id="{0AD4D4EE-9212-F74A-9E2F-0D2DA59D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519664"/>
            <a:ext cx="398769" cy="362198"/>
          </a:xfrm>
          <a:prstGeom prst="rect">
            <a:avLst/>
          </a:prstGeom>
        </p:spPr>
      </p:pic>
      <p:pic>
        <p:nvPicPr>
          <p:cNvPr id="51" name="Picture 50" descr="Shape, square&#10;&#10;Description automatically generated">
            <a:extLst>
              <a:ext uri="{FF2B5EF4-FFF2-40B4-BE49-F238E27FC236}">
                <a16:creationId xmlns:a16="http://schemas.microsoft.com/office/drawing/2014/main" id="{53F31A4D-5EFA-D840-9F15-EFFC55A54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767431"/>
            <a:ext cx="398769" cy="362198"/>
          </a:xfrm>
          <a:prstGeom prst="rect">
            <a:avLst/>
          </a:prstGeom>
        </p:spPr>
      </p:pic>
      <p:pic>
        <p:nvPicPr>
          <p:cNvPr id="52" name="Picture 51" descr="Shape, square&#10;&#10;Description automatically generated">
            <a:extLst>
              <a:ext uri="{FF2B5EF4-FFF2-40B4-BE49-F238E27FC236}">
                <a16:creationId xmlns:a16="http://schemas.microsoft.com/office/drawing/2014/main" id="{2D3F5517-F00E-E54B-BCD8-A8BDBAA0A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987695"/>
            <a:ext cx="398769" cy="362198"/>
          </a:xfrm>
          <a:prstGeom prst="rect">
            <a:avLst/>
          </a:prstGeom>
        </p:spPr>
      </p:pic>
      <p:pic>
        <p:nvPicPr>
          <p:cNvPr id="53" name="Picture 52" descr="Shape, square&#10;&#10;Description automatically generated">
            <a:extLst>
              <a:ext uri="{FF2B5EF4-FFF2-40B4-BE49-F238E27FC236}">
                <a16:creationId xmlns:a16="http://schemas.microsoft.com/office/drawing/2014/main" id="{16E6EFA2-862B-1F4E-873D-C80625111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228395"/>
            <a:ext cx="398769" cy="362198"/>
          </a:xfrm>
          <a:prstGeom prst="rect">
            <a:avLst/>
          </a:prstGeom>
        </p:spPr>
      </p:pic>
      <p:pic>
        <p:nvPicPr>
          <p:cNvPr id="54" name="Picture 53" descr="Shape, square&#10;&#10;Description automatically generated">
            <a:extLst>
              <a:ext uri="{FF2B5EF4-FFF2-40B4-BE49-F238E27FC236}">
                <a16:creationId xmlns:a16="http://schemas.microsoft.com/office/drawing/2014/main" id="{1853228C-BCE8-AD48-8550-0BEF062C8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470954"/>
            <a:ext cx="398769" cy="362198"/>
          </a:xfrm>
          <a:prstGeom prst="rect">
            <a:avLst/>
          </a:prstGeom>
        </p:spPr>
      </p:pic>
      <p:pic>
        <p:nvPicPr>
          <p:cNvPr id="55" name="Picture 54" descr="Shape, square&#10;&#10;Description automatically generated">
            <a:extLst>
              <a:ext uri="{FF2B5EF4-FFF2-40B4-BE49-F238E27FC236}">
                <a16:creationId xmlns:a16="http://schemas.microsoft.com/office/drawing/2014/main" id="{7B4AD799-981B-9545-AF4E-5BD763D70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713513"/>
            <a:ext cx="398769" cy="362198"/>
          </a:xfrm>
          <a:prstGeom prst="rect">
            <a:avLst/>
          </a:prstGeom>
        </p:spPr>
      </p:pic>
      <p:pic>
        <p:nvPicPr>
          <p:cNvPr id="56" name="Picture 55" descr="Shape, square&#10;&#10;Description automatically generated">
            <a:extLst>
              <a:ext uri="{FF2B5EF4-FFF2-40B4-BE49-F238E27FC236}">
                <a16:creationId xmlns:a16="http://schemas.microsoft.com/office/drawing/2014/main" id="{65FD95CE-9718-634C-B4DA-59A63C0FF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962010"/>
            <a:ext cx="398769" cy="362198"/>
          </a:xfrm>
          <a:prstGeom prst="rect">
            <a:avLst/>
          </a:prstGeom>
        </p:spPr>
      </p:pic>
      <p:pic>
        <p:nvPicPr>
          <p:cNvPr id="57" name="Picture 56" descr="Shape, square&#10;&#10;Description automatically generated">
            <a:extLst>
              <a:ext uri="{FF2B5EF4-FFF2-40B4-BE49-F238E27FC236}">
                <a16:creationId xmlns:a16="http://schemas.microsoft.com/office/drawing/2014/main" id="{3AC23120-DC11-F949-B591-C921F2926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204569"/>
            <a:ext cx="398769" cy="362198"/>
          </a:xfrm>
          <a:prstGeom prst="rect">
            <a:avLst/>
          </a:prstGeom>
        </p:spPr>
      </p:pic>
      <p:pic>
        <p:nvPicPr>
          <p:cNvPr id="58" name="Picture 57" descr="Shape, square&#10;&#10;Description automatically generated">
            <a:extLst>
              <a:ext uri="{FF2B5EF4-FFF2-40B4-BE49-F238E27FC236}">
                <a16:creationId xmlns:a16="http://schemas.microsoft.com/office/drawing/2014/main" id="{5AA1E0B6-EE30-0E44-A268-6171C8C1A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447128"/>
            <a:ext cx="398769" cy="362198"/>
          </a:xfrm>
          <a:prstGeom prst="rect">
            <a:avLst/>
          </a:prstGeom>
        </p:spPr>
      </p:pic>
      <p:pic>
        <p:nvPicPr>
          <p:cNvPr id="59" name="Picture 58" descr="Shape, square&#10;&#10;Description automatically generated">
            <a:extLst>
              <a:ext uri="{FF2B5EF4-FFF2-40B4-BE49-F238E27FC236}">
                <a16:creationId xmlns:a16="http://schemas.microsoft.com/office/drawing/2014/main" id="{CD530739-386D-864B-93E4-B1063549B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695625"/>
            <a:ext cx="398769" cy="362198"/>
          </a:xfrm>
          <a:prstGeom prst="rect">
            <a:avLst/>
          </a:prstGeom>
        </p:spPr>
      </p:pic>
      <p:pic>
        <p:nvPicPr>
          <p:cNvPr id="60" name="Picture 59" descr="Shape, square&#10;&#10;Description automatically generated">
            <a:extLst>
              <a:ext uri="{FF2B5EF4-FFF2-40B4-BE49-F238E27FC236}">
                <a16:creationId xmlns:a16="http://schemas.microsoft.com/office/drawing/2014/main" id="{891692D4-8703-A841-83FC-D5C75D821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938184"/>
            <a:ext cx="398769" cy="362198"/>
          </a:xfrm>
          <a:prstGeom prst="rect">
            <a:avLst/>
          </a:prstGeom>
        </p:spPr>
      </p:pic>
      <p:pic>
        <p:nvPicPr>
          <p:cNvPr id="61" name="Picture 60" descr="Shape, square&#10;&#10;Description automatically generated">
            <a:extLst>
              <a:ext uri="{FF2B5EF4-FFF2-40B4-BE49-F238E27FC236}">
                <a16:creationId xmlns:a16="http://schemas.microsoft.com/office/drawing/2014/main" id="{41FDEDEA-D179-A241-939F-8E9A0EF2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180743"/>
            <a:ext cx="398769" cy="362198"/>
          </a:xfrm>
          <a:prstGeom prst="rect">
            <a:avLst/>
          </a:prstGeom>
        </p:spPr>
      </p:pic>
      <p:pic>
        <p:nvPicPr>
          <p:cNvPr id="62" name="Picture 61" descr="Shape, square&#10;&#10;Description automatically generated">
            <a:extLst>
              <a:ext uri="{FF2B5EF4-FFF2-40B4-BE49-F238E27FC236}">
                <a16:creationId xmlns:a16="http://schemas.microsoft.com/office/drawing/2014/main" id="{585E4DC9-2201-2D40-B0EF-CDE4417F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429240"/>
            <a:ext cx="398769" cy="362198"/>
          </a:xfrm>
          <a:prstGeom prst="rect">
            <a:avLst/>
          </a:prstGeom>
        </p:spPr>
      </p:pic>
      <p:pic>
        <p:nvPicPr>
          <p:cNvPr id="63" name="Picture 62" descr="Shape, square&#10;&#10;Description automatically generated">
            <a:extLst>
              <a:ext uri="{FF2B5EF4-FFF2-40B4-BE49-F238E27FC236}">
                <a16:creationId xmlns:a16="http://schemas.microsoft.com/office/drawing/2014/main" id="{9307E417-E715-6446-946E-FF16E5ACF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671799"/>
            <a:ext cx="398769" cy="362198"/>
          </a:xfrm>
          <a:prstGeom prst="rect">
            <a:avLst/>
          </a:prstGeom>
        </p:spPr>
      </p:pic>
      <p:pic>
        <p:nvPicPr>
          <p:cNvPr id="64" name="Picture 63" descr="Shape, square&#10;&#10;Description automatically generated">
            <a:extLst>
              <a:ext uri="{FF2B5EF4-FFF2-40B4-BE49-F238E27FC236}">
                <a16:creationId xmlns:a16="http://schemas.microsoft.com/office/drawing/2014/main" id="{3984C1AD-0D09-2643-A6A6-6428048FE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914358"/>
            <a:ext cx="398769" cy="362198"/>
          </a:xfrm>
          <a:prstGeom prst="rect">
            <a:avLst/>
          </a:prstGeom>
        </p:spPr>
      </p:pic>
      <p:pic>
        <p:nvPicPr>
          <p:cNvPr id="65" name="Picture 64" descr="Shape, square&#10;&#10;Description automatically generated">
            <a:extLst>
              <a:ext uri="{FF2B5EF4-FFF2-40B4-BE49-F238E27FC236}">
                <a16:creationId xmlns:a16="http://schemas.microsoft.com/office/drawing/2014/main" id="{66CC6AA9-A241-264D-AC72-4DA56905A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4156917"/>
            <a:ext cx="398769" cy="362198"/>
          </a:xfrm>
          <a:prstGeom prst="rect">
            <a:avLst/>
          </a:prstGeom>
        </p:spPr>
      </p:pic>
      <p:pic>
        <p:nvPicPr>
          <p:cNvPr id="66" name="Picture 65" descr="Shape, square&#10;&#10;Description automatically generated">
            <a:extLst>
              <a:ext uri="{FF2B5EF4-FFF2-40B4-BE49-F238E27FC236}">
                <a16:creationId xmlns:a16="http://schemas.microsoft.com/office/drawing/2014/main" id="{2EEC2036-039B-034C-9FA7-14DAA19F6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5" y="4399136"/>
            <a:ext cx="398769" cy="362198"/>
          </a:xfrm>
          <a:prstGeom prst="rect">
            <a:avLst/>
          </a:prstGeom>
        </p:spPr>
      </p:pic>
      <p:pic>
        <p:nvPicPr>
          <p:cNvPr id="67" name="Picture 66" descr="Shape, square&#10;&#10;Description automatically generated">
            <a:extLst>
              <a:ext uri="{FF2B5EF4-FFF2-40B4-BE49-F238E27FC236}">
                <a16:creationId xmlns:a16="http://schemas.microsoft.com/office/drawing/2014/main" id="{DBF81A88-CAD9-B644-A000-007A2376B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3" y="4624191"/>
            <a:ext cx="398769" cy="3621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ACE98C7-B2D9-AA4C-9146-779E737008DA}"/>
              </a:ext>
            </a:extLst>
          </p:cNvPr>
          <p:cNvSpPr txBox="1"/>
          <p:nvPr/>
        </p:nvSpPr>
        <p:spPr>
          <a:xfrm>
            <a:off x="5216221" y="2968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59EEB8-7AEF-3D42-A422-3377B29C13E3}"/>
              </a:ext>
            </a:extLst>
          </p:cNvPr>
          <p:cNvSpPr txBox="1"/>
          <p:nvPr/>
        </p:nvSpPr>
        <p:spPr>
          <a:xfrm>
            <a:off x="5218277" y="3217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E1BCD1-53F3-8340-B054-C30D8810E833}"/>
              </a:ext>
            </a:extLst>
          </p:cNvPr>
          <p:cNvSpPr txBox="1"/>
          <p:nvPr/>
        </p:nvSpPr>
        <p:spPr>
          <a:xfrm>
            <a:off x="5192556" y="19985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AFAC9A-EE0E-AF4E-8A0D-0590E6D4C771}"/>
              </a:ext>
            </a:extLst>
          </p:cNvPr>
          <p:cNvSpPr txBox="1"/>
          <p:nvPr/>
        </p:nvSpPr>
        <p:spPr>
          <a:xfrm>
            <a:off x="5159505" y="7790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0B93EF-8D61-C640-995C-7D4E62A3BE4D}"/>
              </a:ext>
            </a:extLst>
          </p:cNvPr>
          <p:cNvSpPr txBox="1"/>
          <p:nvPr/>
        </p:nvSpPr>
        <p:spPr>
          <a:xfrm>
            <a:off x="5155160" y="39481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D27D95-08CA-EA46-A09C-176E701A8EC0}"/>
              </a:ext>
            </a:extLst>
          </p:cNvPr>
          <p:cNvSpPr txBox="1"/>
          <p:nvPr/>
        </p:nvSpPr>
        <p:spPr>
          <a:xfrm>
            <a:off x="4915847" y="7941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D4461C-D04B-CC4D-B48F-C455357C6091}"/>
              </a:ext>
            </a:extLst>
          </p:cNvPr>
          <p:cNvSpPr txBox="1"/>
          <p:nvPr/>
        </p:nvSpPr>
        <p:spPr>
          <a:xfrm>
            <a:off x="4912956" y="1045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0AB670-A882-2F47-ACAE-554EB87421DB}"/>
              </a:ext>
            </a:extLst>
          </p:cNvPr>
          <p:cNvSpPr txBox="1"/>
          <p:nvPr/>
        </p:nvSpPr>
        <p:spPr>
          <a:xfrm>
            <a:off x="4910065" y="12977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F4CCE-E469-864F-9502-E1424A781FE5}"/>
              </a:ext>
            </a:extLst>
          </p:cNvPr>
          <p:cNvSpPr txBox="1"/>
          <p:nvPr/>
        </p:nvSpPr>
        <p:spPr>
          <a:xfrm>
            <a:off x="4927692" y="17403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8D24A1-397B-6741-8DD5-99489210ABF6}"/>
              </a:ext>
            </a:extLst>
          </p:cNvPr>
          <p:cNvSpPr txBox="1"/>
          <p:nvPr/>
        </p:nvSpPr>
        <p:spPr>
          <a:xfrm>
            <a:off x="4919578" y="19753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90F6E8-DB61-4343-92BF-DF72E0F1D629}"/>
              </a:ext>
            </a:extLst>
          </p:cNvPr>
          <p:cNvSpPr txBox="1"/>
          <p:nvPr/>
        </p:nvSpPr>
        <p:spPr>
          <a:xfrm>
            <a:off x="4911464" y="2210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C6AA18-109A-5445-A57E-84AC815B4F3F}"/>
              </a:ext>
            </a:extLst>
          </p:cNvPr>
          <p:cNvSpPr txBox="1"/>
          <p:nvPr/>
        </p:nvSpPr>
        <p:spPr>
          <a:xfrm>
            <a:off x="4929794" y="27197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63D70D-9BB9-E24F-8522-DB934980E85E}"/>
              </a:ext>
            </a:extLst>
          </p:cNvPr>
          <p:cNvSpPr txBox="1"/>
          <p:nvPr/>
        </p:nvSpPr>
        <p:spPr>
          <a:xfrm>
            <a:off x="4869689" y="29734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75C6BD-A083-6D44-B45F-557B607286CF}"/>
              </a:ext>
            </a:extLst>
          </p:cNvPr>
          <p:cNvSpPr txBox="1"/>
          <p:nvPr/>
        </p:nvSpPr>
        <p:spPr>
          <a:xfrm>
            <a:off x="4892488" y="323642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4A1EBC2-B41A-9348-A8BA-D93D7E00ACCB}"/>
              </a:ext>
            </a:extLst>
          </p:cNvPr>
          <p:cNvSpPr txBox="1"/>
          <p:nvPr/>
        </p:nvSpPr>
        <p:spPr>
          <a:xfrm>
            <a:off x="4889602" y="36848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205FC87-6F55-8040-B899-3234E23A8DD5}"/>
              </a:ext>
            </a:extLst>
          </p:cNvPr>
          <p:cNvSpPr txBox="1"/>
          <p:nvPr/>
        </p:nvSpPr>
        <p:spPr>
          <a:xfrm>
            <a:off x="4888365" y="395690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D2E6D5-3BC0-4449-BCD8-AE5204397B5E}"/>
              </a:ext>
            </a:extLst>
          </p:cNvPr>
          <p:cNvSpPr txBox="1"/>
          <p:nvPr/>
        </p:nvSpPr>
        <p:spPr>
          <a:xfrm>
            <a:off x="4887128" y="41731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546638-5F60-1B46-8716-295787BFCA62}"/>
              </a:ext>
            </a:extLst>
          </p:cNvPr>
          <p:cNvSpPr txBox="1"/>
          <p:nvPr/>
        </p:nvSpPr>
        <p:spPr>
          <a:xfrm>
            <a:off x="4877351" y="4657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F3AE8AE3-C9DA-6449-B790-24380A7EB4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261220"/>
              </p:ext>
            </p:extLst>
          </p:nvPr>
        </p:nvGraphicFramePr>
        <p:xfrm>
          <a:off x="6891685" y="1224633"/>
          <a:ext cx="2240282" cy="341629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0026">
                  <a:extLst>
                    <a:ext uri="{9D8B030D-6E8A-4147-A177-3AD203B41FA5}">
                      <a16:colId xmlns:a16="http://schemas.microsoft.com/office/drawing/2014/main" val="1379869761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2489112140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1813842861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624047737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3754068889"/>
                    </a:ext>
                  </a:extLst>
                </a:gridCol>
              </a:tblGrid>
              <a:tr h="17980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32117470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04414140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7473624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1192748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57929795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83541348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783285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5683835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17164596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8591601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238704315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0991367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19022274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81659095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48130667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40113321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422167587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3990362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729385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822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ctrTitle"/>
          </p:nvPr>
        </p:nvSpPr>
        <p:spPr>
          <a:xfrm>
            <a:off x="517650" y="24792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Burrows-Wheeler Transform </a:t>
            </a:r>
            <a:endParaRPr sz="24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638" y="952550"/>
            <a:ext cx="7228733" cy="38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6ED00069-6C24-2244-A10D-1CFFA512AE34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Tracing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73EF5-48E3-4C40-9164-4175EDCBADE0}"/>
              </a:ext>
            </a:extLst>
          </p:cNvPr>
          <p:cNvSpPr txBox="1"/>
          <p:nvPr/>
        </p:nvSpPr>
        <p:spPr>
          <a:xfrm>
            <a:off x="5403417" y="275588"/>
            <a:ext cx="172909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F	L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 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$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6" name="Picture 15" descr="Shape, square&#10;&#10;Description automatically generated">
            <a:extLst>
              <a:ext uri="{FF2B5EF4-FFF2-40B4-BE49-F238E27FC236}">
                <a16:creationId xmlns:a16="http://schemas.microsoft.com/office/drawing/2014/main" id="{1A3AE906-6EDA-7D42-8C11-144C9075B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519664"/>
            <a:ext cx="398769" cy="362198"/>
          </a:xfrm>
          <a:prstGeom prst="rect">
            <a:avLst/>
          </a:prstGeom>
        </p:spPr>
      </p:pic>
      <p:pic>
        <p:nvPicPr>
          <p:cNvPr id="18" name="Picture 17" descr="Shape, square&#10;&#10;Description automatically generated">
            <a:extLst>
              <a:ext uri="{FF2B5EF4-FFF2-40B4-BE49-F238E27FC236}">
                <a16:creationId xmlns:a16="http://schemas.microsoft.com/office/drawing/2014/main" id="{C23AB1E5-F743-254B-93AB-1F4C65EE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767431"/>
            <a:ext cx="398769" cy="362198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6FEB9F8B-AB18-B94F-9BE2-FCF1920ACB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987695"/>
            <a:ext cx="398769" cy="362198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4F56A4F-7E84-184E-8EE2-383F389B0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228395"/>
            <a:ext cx="398769" cy="362198"/>
          </a:xfrm>
          <a:prstGeom prst="rect">
            <a:avLst/>
          </a:prstGeom>
        </p:spPr>
      </p:pic>
      <p:pic>
        <p:nvPicPr>
          <p:cNvPr id="21" name="Picture 20" descr="Shape, square&#10;&#10;Description automatically generated">
            <a:extLst>
              <a:ext uri="{FF2B5EF4-FFF2-40B4-BE49-F238E27FC236}">
                <a16:creationId xmlns:a16="http://schemas.microsoft.com/office/drawing/2014/main" id="{04823D08-7B3D-9244-A8E4-163AB361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470954"/>
            <a:ext cx="398769" cy="362198"/>
          </a:xfrm>
          <a:prstGeom prst="rect">
            <a:avLst/>
          </a:prstGeom>
        </p:spPr>
      </p:pic>
      <p:pic>
        <p:nvPicPr>
          <p:cNvPr id="22" name="Picture 21" descr="Shape, square&#10;&#10;Description automatically generated">
            <a:extLst>
              <a:ext uri="{FF2B5EF4-FFF2-40B4-BE49-F238E27FC236}">
                <a16:creationId xmlns:a16="http://schemas.microsoft.com/office/drawing/2014/main" id="{0936F2F9-34F6-2144-833A-6318F80CC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713513"/>
            <a:ext cx="398769" cy="362198"/>
          </a:xfrm>
          <a:prstGeom prst="rect">
            <a:avLst/>
          </a:prstGeom>
        </p:spPr>
      </p:pic>
      <p:pic>
        <p:nvPicPr>
          <p:cNvPr id="23" name="Picture 22" descr="Shape, square&#10;&#10;Description automatically generated">
            <a:extLst>
              <a:ext uri="{FF2B5EF4-FFF2-40B4-BE49-F238E27FC236}">
                <a16:creationId xmlns:a16="http://schemas.microsoft.com/office/drawing/2014/main" id="{3312F7ED-02F2-7244-BB77-C088974D5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962010"/>
            <a:ext cx="398769" cy="362198"/>
          </a:xfrm>
          <a:prstGeom prst="rect">
            <a:avLst/>
          </a:prstGeom>
        </p:spPr>
      </p:pic>
      <p:pic>
        <p:nvPicPr>
          <p:cNvPr id="24" name="Picture 23" descr="Shape, square&#10;&#10;Description automatically generated">
            <a:extLst>
              <a:ext uri="{FF2B5EF4-FFF2-40B4-BE49-F238E27FC236}">
                <a16:creationId xmlns:a16="http://schemas.microsoft.com/office/drawing/2014/main" id="{B5BEEB95-7975-944F-8705-964F969C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204569"/>
            <a:ext cx="398769" cy="362198"/>
          </a:xfrm>
          <a:prstGeom prst="rect">
            <a:avLst/>
          </a:prstGeom>
        </p:spPr>
      </p:pic>
      <p:pic>
        <p:nvPicPr>
          <p:cNvPr id="25" name="Picture 24" descr="Shape, square&#10;&#10;Description automatically generated">
            <a:extLst>
              <a:ext uri="{FF2B5EF4-FFF2-40B4-BE49-F238E27FC236}">
                <a16:creationId xmlns:a16="http://schemas.microsoft.com/office/drawing/2014/main" id="{87B836A1-44EF-FA49-8329-03BC8E57E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447128"/>
            <a:ext cx="398769" cy="362198"/>
          </a:xfrm>
          <a:prstGeom prst="rect">
            <a:avLst/>
          </a:prstGeom>
        </p:spPr>
      </p:pic>
      <p:pic>
        <p:nvPicPr>
          <p:cNvPr id="26" name="Picture 25" descr="Shape, square&#10;&#10;Description automatically generated">
            <a:extLst>
              <a:ext uri="{FF2B5EF4-FFF2-40B4-BE49-F238E27FC236}">
                <a16:creationId xmlns:a16="http://schemas.microsoft.com/office/drawing/2014/main" id="{69AF0A64-DBEB-0649-A453-7EE2B94DD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695625"/>
            <a:ext cx="398769" cy="362198"/>
          </a:xfrm>
          <a:prstGeom prst="rect">
            <a:avLst/>
          </a:prstGeom>
        </p:spPr>
      </p:pic>
      <p:pic>
        <p:nvPicPr>
          <p:cNvPr id="27" name="Picture 26" descr="Shape, square&#10;&#10;Description automatically generated">
            <a:extLst>
              <a:ext uri="{FF2B5EF4-FFF2-40B4-BE49-F238E27FC236}">
                <a16:creationId xmlns:a16="http://schemas.microsoft.com/office/drawing/2014/main" id="{BD41BC1B-8270-5747-91EC-99020557D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938184"/>
            <a:ext cx="398769" cy="362198"/>
          </a:xfrm>
          <a:prstGeom prst="rect">
            <a:avLst/>
          </a:prstGeom>
        </p:spPr>
      </p:pic>
      <p:pic>
        <p:nvPicPr>
          <p:cNvPr id="28" name="Picture 27" descr="Shape, square&#10;&#10;Description automatically generated">
            <a:extLst>
              <a:ext uri="{FF2B5EF4-FFF2-40B4-BE49-F238E27FC236}">
                <a16:creationId xmlns:a16="http://schemas.microsoft.com/office/drawing/2014/main" id="{54B0CF2A-6AA6-3B4C-90F5-B17D2A479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180743"/>
            <a:ext cx="398769" cy="362198"/>
          </a:xfrm>
          <a:prstGeom prst="rect">
            <a:avLst/>
          </a:prstGeom>
        </p:spPr>
      </p:pic>
      <p:pic>
        <p:nvPicPr>
          <p:cNvPr id="29" name="Picture 28" descr="Shape, square&#10;&#10;Description automatically generated">
            <a:extLst>
              <a:ext uri="{FF2B5EF4-FFF2-40B4-BE49-F238E27FC236}">
                <a16:creationId xmlns:a16="http://schemas.microsoft.com/office/drawing/2014/main" id="{F6789479-F5B6-0143-98C7-055775C3B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429240"/>
            <a:ext cx="398769" cy="362198"/>
          </a:xfrm>
          <a:prstGeom prst="rect">
            <a:avLst/>
          </a:prstGeom>
        </p:spPr>
      </p:pic>
      <p:pic>
        <p:nvPicPr>
          <p:cNvPr id="30" name="Picture 29" descr="Shape, square&#10;&#10;Description automatically generated">
            <a:extLst>
              <a:ext uri="{FF2B5EF4-FFF2-40B4-BE49-F238E27FC236}">
                <a16:creationId xmlns:a16="http://schemas.microsoft.com/office/drawing/2014/main" id="{05C8AD94-07F2-9B43-955A-CB97E697B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671799"/>
            <a:ext cx="398769" cy="362198"/>
          </a:xfrm>
          <a:prstGeom prst="rect">
            <a:avLst/>
          </a:prstGeom>
        </p:spPr>
      </p:pic>
      <p:pic>
        <p:nvPicPr>
          <p:cNvPr id="31" name="Picture 30" descr="Shape, square&#10;&#10;Description automatically generated">
            <a:extLst>
              <a:ext uri="{FF2B5EF4-FFF2-40B4-BE49-F238E27FC236}">
                <a16:creationId xmlns:a16="http://schemas.microsoft.com/office/drawing/2014/main" id="{F70A42B1-5CB2-0C4B-B1E7-45A60106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914358"/>
            <a:ext cx="398769" cy="362198"/>
          </a:xfrm>
          <a:prstGeom prst="rect">
            <a:avLst/>
          </a:prstGeom>
        </p:spPr>
      </p:pic>
      <p:pic>
        <p:nvPicPr>
          <p:cNvPr id="32" name="Picture 31" descr="Shape, square&#10;&#10;Description automatically generated">
            <a:extLst>
              <a:ext uri="{FF2B5EF4-FFF2-40B4-BE49-F238E27FC236}">
                <a16:creationId xmlns:a16="http://schemas.microsoft.com/office/drawing/2014/main" id="{EFDCD8DC-ABEB-4A48-B710-FA3507BF8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4156917"/>
            <a:ext cx="398769" cy="362198"/>
          </a:xfrm>
          <a:prstGeom prst="rect">
            <a:avLst/>
          </a:prstGeom>
        </p:spPr>
      </p:pic>
      <p:pic>
        <p:nvPicPr>
          <p:cNvPr id="33" name="Picture 32" descr="Shape, square&#10;&#10;Description automatically generated">
            <a:extLst>
              <a:ext uri="{FF2B5EF4-FFF2-40B4-BE49-F238E27FC236}">
                <a16:creationId xmlns:a16="http://schemas.microsoft.com/office/drawing/2014/main" id="{271CFDFB-A163-8D4D-A6D7-CD15453A5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3" y="4399136"/>
            <a:ext cx="398769" cy="362198"/>
          </a:xfrm>
          <a:prstGeom prst="rect">
            <a:avLst/>
          </a:prstGeom>
        </p:spPr>
      </p:pic>
      <p:pic>
        <p:nvPicPr>
          <p:cNvPr id="34" name="Picture 33" descr="Shape, square&#10;&#10;Description automatically generated">
            <a:extLst>
              <a:ext uri="{FF2B5EF4-FFF2-40B4-BE49-F238E27FC236}">
                <a16:creationId xmlns:a16="http://schemas.microsoft.com/office/drawing/2014/main" id="{F0A43972-6B7D-C043-9150-44E4B7B22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1" y="4624191"/>
            <a:ext cx="398769" cy="3621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B8A7EF-6BAE-D64A-A938-30CFD599E8EB}"/>
              </a:ext>
            </a:extLst>
          </p:cNvPr>
          <p:cNvSpPr txBox="1"/>
          <p:nvPr/>
        </p:nvSpPr>
        <p:spPr>
          <a:xfrm>
            <a:off x="5063552" y="6937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18C1FE-DD7F-AB49-B88E-65F3137C4C0F}"/>
              </a:ext>
            </a:extLst>
          </p:cNvPr>
          <p:cNvSpPr txBox="1"/>
          <p:nvPr/>
        </p:nvSpPr>
        <p:spPr>
          <a:xfrm>
            <a:off x="4918738" y="5423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8CFC4E-4658-184B-8BFC-1637561774FA}"/>
              </a:ext>
            </a:extLst>
          </p:cNvPr>
          <p:cNvSpPr txBox="1"/>
          <p:nvPr/>
        </p:nvSpPr>
        <p:spPr>
          <a:xfrm>
            <a:off x="4935806" y="15052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9F7429-2E18-C04F-92F9-00A02BDC7D9A}"/>
              </a:ext>
            </a:extLst>
          </p:cNvPr>
          <p:cNvSpPr txBox="1"/>
          <p:nvPr/>
        </p:nvSpPr>
        <p:spPr>
          <a:xfrm>
            <a:off x="4923609" y="24847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B3F7BC-9E7D-D948-946B-27D1A644884F}"/>
              </a:ext>
            </a:extLst>
          </p:cNvPr>
          <p:cNvSpPr txBox="1"/>
          <p:nvPr/>
        </p:nvSpPr>
        <p:spPr>
          <a:xfrm>
            <a:off x="4874271" y="34490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002CD1-5F6C-0749-9130-D8275E054E87}"/>
              </a:ext>
            </a:extLst>
          </p:cNvPr>
          <p:cNvSpPr txBox="1"/>
          <p:nvPr/>
        </p:nvSpPr>
        <p:spPr>
          <a:xfrm>
            <a:off x="4862022" y="439579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260BB0-7589-6B49-A32F-80328D53C0C2}"/>
              </a:ext>
            </a:extLst>
          </p:cNvPr>
          <p:cNvSpPr txBox="1"/>
          <p:nvPr/>
        </p:nvSpPr>
        <p:spPr>
          <a:xfrm>
            <a:off x="5145689" y="4892868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FD9B54-C6D6-8744-9B4D-426EA530F4DA}"/>
              </a:ext>
            </a:extLst>
          </p:cNvPr>
          <p:cNvSpPr txBox="1"/>
          <p:nvPr/>
        </p:nvSpPr>
        <p:spPr>
          <a:xfrm>
            <a:off x="7480136" y="77834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Tally Table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593FE5-8C05-A349-BDE4-4D29D6A04BA6}"/>
              </a:ext>
            </a:extLst>
          </p:cNvPr>
          <p:cNvSpPr txBox="1"/>
          <p:nvPr/>
        </p:nvSpPr>
        <p:spPr>
          <a:xfrm>
            <a:off x="915729" y="136297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AG</a:t>
            </a:r>
            <a:r>
              <a:rPr lang="en-US" dirty="0">
                <a:solidFill>
                  <a:srgbClr val="C00000"/>
                </a:solidFill>
                <a:highlight>
                  <a:srgbClr val="00FF00"/>
                </a:highlight>
              </a:rPr>
              <a:t>C</a:t>
            </a:r>
            <a:r>
              <a:rPr lang="en-US" dirty="0">
                <a:solidFill>
                  <a:srgbClr val="C00000"/>
                </a:solidFill>
              </a:rPr>
              <a:t>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0913A-A766-2643-9753-EAF95332D3D5}"/>
              </a:ext>
            </a:extLst>
          </p:cNvPr>
          <p:cNvSpPr txBox="1"/>
          <p:nvPr/>
        </p:nvSpPr>
        <p:spPr>
          <a:xfrm>
            <a:off x="569582" y="135772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ADC805-8590-9042-A9D7-985724E682AB}"/>
              </a:ext>
            </a:extLst>
          </p:cNvPr>
          <p:cNvSpPr txBox="1"/>
          <p:nvPr/>
        </p:nvSpPr>
        <p:spPr>
          <a:xfrm>
            <a:off x="4514106" y="395185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66CA8D-ABA5-7E43-99A0-D3AE03B67C73}"/>
              </a:ext>
            </a:extLst>
          </p:cNvPr>
          <p:cNvSpPr txBox="1"/>
          <p:nvPr/>
        </p:nvSpPr>
        <p:spPr>
          <a:xfrm>
            <a:off x="4612733" y="4897318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E7128A-0728-E246-8D36-6DF49E000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461566"/>
              </p:ext>
            </p:extLst>
          </p:nvPr>
        </p:nvGraphicFramePr>
        <p:xfrm>
          <a:off x="869410" y="1859858"/>
          <a:ext cx="3086910" cy="561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485">
                  <a:extLst>
                    <a:ext uri="{9D8B030D-6E8A-4147-A177-3AD203B41FA5}">
                      <a16:colId xmlns:a16="http://schemas.microsoft.com/office/drawing/2014/main" val="4204416971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3823106928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451359831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4102177427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2751010950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764180746"/>
                    </a:ext>
                  </a:extLst>
                </a:gridCol>
              </a:tblGrid>
              <a:tr h="2809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LF</a:t>
                      </a:r>
                      <a:r>
                        <a:rPr lang="en-US" sz="1200" u="none" strike="noStrike" baseline="-25000" dirty="0" err="1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792637"/>
                  </a:ext>
                </a:extLst>
              </a:tr>
              <a:tr h="2809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LF</a:t>
                      </a:r>
                      <a:r>
                        <a:rPr lang="en-US" sz="1200" u="none" strike="noStrike" baseline="-25000" dirty="0" err="1">
                          <a:effectLst/>
                        </a:rPr>
                        <a:t>bottom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9149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03A7E8-865D-A44E-8AF6-8F52F6932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37342"/>
              </p:ext>
            </p:extLst>
          </p:nvPr>
        </p:nvGraphicFramePr>
        <p:xfrm>
          <a:off x="7213145" y="275588"/>
          <a:ext cx="1593888" cy="40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8472">
                  <a:extLst>
                    <a:ext uri="{9D8B030D-6E8A-4147-A177-3AD203B41FA5}">
                      <a16:colId xmlns:a16="http://schemas.microsoft.com/office/drawing/2014/main" val="3907441304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3078367312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1976744746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38142601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3309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2090363"/>
                  </a:ext>
                </a:extLst>
              </a:tr>
            </a:tbl>
          </a:graphicData>
        </a:graphic>
      </p:graphicFrame>
      <p:pic>
        <p:nvPicPr>
          <p:cNvPr id="50" name="Picture 49" descr="Shape, square&#10;&#10;Description automatically generated">
            <a:extLst>
              <a:ext uri="{FF2B5EF4-FFF2-40B4-BE49-F238E27FC236}">
                <a16:creationId xmlns:a16="http://schemas.microsoft.com/office/drawing/2014/main" id="{0AD4D4EE-9212-F74A-9E2F-0D2DA59D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519664"/>
            <a:ext cx="398769" cy="362198"/>
          </a:xfrm>
          <a:prstGeom prst="rect">
            <a:avLst/>
          </a:prstGeom>
        </p:spPr>
      </p:pic>
      <p:pic>
        <p:nvPicPr>
          <p:cNvPr id="51" name="Picture 50" descr="Shape, square&#10;&#10;Description automatically generated">
            <a:extLst>
              <a:ext uri="{FF2B5EF4-FFF2-40B4-BE49-F238E27FC236}">
                <a16:creationId xmlns:a16="http://schemas.microsoft.com/office/drawing/2014/main" id="{53F31A4D-5EFA-D840-9F15-EFFC55A54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767431"/>
            <a:ext cx="398769" cy="362198"/>
          </a:xfrm>
          <a:prstGeom prst="rect">
            <a:avLst/>
          </a:prstGeom>
        </p:spPr>
      </p:pic>
      <p:pic>
        <p:nvPicPr>
          <p:cNvPr id="52" name="Picture 51" descr="Shape, square&#10;&#10;Description automatically generated">
            <a:extLst>
              <a:ext uri="{FF2B5EF4-FFF2-40B4-BE49-F238E27FC236}">
                <a16:creationId xmlns:a16="http://schemas.microsoft.com/office/drawing/2014/main" id="{2D3F5517-F00E-E54B-BCD8-A8BDBAA0A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987695"/>
            <a:ext cx="398769" cy="362198"/>
          </a:xfrm>
          <a:prstGeom prst="rect">
            <a:avLst/>
          </a:prstGeom>
        </p:spPr>
      </p:pic>
      <p:pic>
        <p:nvPicPr>
          <p:cNvPr id="53" name="Picture 52" descr="Shape, square&#10;&#10;Description automatically generated">
            <a:extLst>
              <a:ext uri="{FF2B5EF4-FFF2-40B4-BE49-F238E27FC236}">
                <a16:creationId xmlns:a16="http://schemas.microsoft.com/office/drawing/2014/main" id="{16E6EFA2-862B-1F4E-873D-C80625111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228395"/>
            <a:ext cx="398769" cy="362198"/>
          </a:xfrm>
          <a:prstGeom prst="rect">
            <a:avLst/>
          </a:prstGeom>
        </p:spPr>
      </p:pic>
      <p:pic>
        <p:nvPicPr>
          <p:cNvPr id="54" name="Picture 53" descr="Shape, square&#10;&#10;Description automatically generated">
            <a:extLst>
              <a:ext uri="{FF2B5EF4-FFF2-40B4-BE49-F238E27FC236}">
                <a16:creationId xmlns:a16="http://schemas.microsoft.com/office/drawing/2014/main" id="{1853228C-BCE8-AD48-8550-0BEF062C8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470954"/>
            <a:ext cx="398769" cy="362198"/>
          </a:xfrm>
          <a:prstGeom prst="rect">
            <a:avLst/>
          </a:prstGeom>
        </p:spPr>
      </p:pic>
      <p:pic>
        <p:nvPicPr>
          <p:cNvPr id="55" name="Picture 54" descr="Shape, square&#10;&#10;Description automatically generated">
            <a:extLst>
              <a:ext uri="{FF2B5EF4-FFF2-40B4-BE49-F238E27FC236}">
                <a16:creationId xmlns:a16="http://schemas.microsoft.com/office/drawing/2014/main" id="{7B4AD799-981B-9545-AF4E-5BD763D70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713513"/>
            <a:ext cx="398769" cy="362198"/>
          </a:xfrm>
          <a:prstGeom prst="rect">
            <a:avLst/>
          </a:prstGeom>
        </p:spPr>
      </p:pic>
      <p:pic>
        <p:nvPicPr>
          <p:cNvPr id="56" name="Picture 55" descr="Shape, square&#10;&#10;Description automatically generated">
            <a:extLst>
              <a:ext uri="{FF2B5EF4-FFF2-40B4-BE49-F238E27FC236}">
                <a16:creationId xmlns:a16="http://schemas.microsoft.com/office/drawing/2014/main" id="{65FD95CE-9718-634C-B4DA-59A63C0FF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962010"/>
            <a:ext cx="398769" cy="362198"/>
          </a:xfrm>
          <a:prstGeom prst="rect">
            <a:avLst/>
          </a:prstGeom>
        </p:spPr>
      </p:pic>
      <p:pic>
        <p:nvPicPr>
          <p:cNvPr id="57" name="Picture 56" descr="Shape, square&#10;&#10;Description automatically generated">
            <a:extLst>
              <a:ext uri="{FF2B5EF4-FFF2-40B4-BE49-F238E27FC236}">
                <a16:creationId xmlns:a16="http://schemas.microsoft.com/office/drawing/2014/main" id="{3AC23120-DC11-F949-B591-C921F2926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204569"/>
            <a:ext cx="398769" cy="362198"/>
          </a:xfrm>
          <a:prstGeom prst="rect">
            <a:avLst/>
          </a:prstGeom>
        </p:spPr>
      </p:pic>
      <p:pic>
        <p:nvPicPr>
          <p:cNvPr id="58" name="Picture 57" descr="Shape, square&#10;&#10;Description automatically generated">
            <a:extLst>
              <a:ext uri="{FF2B5EF4-FFF2-40B4-BE49-F238E27FC236}">
                <a16:creationId xmlns:a16="http://schemas.microsoft.com/office/drawing/2014/main" id="{5AA1E0B6-EE30-0E44-A268-6171C8C1A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447128"/>
            <a:ext cx="398769" cy="362198"/>
          </a:xfrm>
          <a:prstGeom prst="rect">
            <a:avLst/>
          </a:prstGeom>
        </p:spPr>
      </p:pic>
      <p:pic>
        <p:nvPicPr>
          <p:cNvPr id="59" name="Picture 58" descr="Shape, square&#10;&#10;Description automatically generated">
            <a:extLst>
              <a:ext uri="{FF2B5EF4-FFF2-40B4-BE49-F238E27FC236}">
                <a16:creationId xmlns:a16="http://schemas.microsoft.com/office/drawing/2014/main" id="{CD530739-386D-864B-93E4-B1063549B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695625"/>
            <a:ext cx="398769" cy="362198"/>
          </a:xfrm>
          <a:prstGeom prst="rect">
            <a:avLst/>
          </a:prstGeom>
        </p:spPr>
      </p:pic>
      <p:pic>
        <p:nvPicPr>
          <p:cNvPr id="60" name="Picture 59" descr="Shape, square&#10;&#10;Description automatically generated">
            <a:extLst>
              <a:ext uri="{FF2B5EF4-FFF2-40B4-BE49-F238E27FC236}">
                <a16:creationId xmlns:a16="http://schemas.microsoft.com/office/drawing/2014/main" id="{891692D4-8703-A841-83FC-D5C75D821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938184"/>
            <a:ext cx="398769" cy="362198"/>
          </a:xfrm>
          <a:prstGeom prst="rect">
            <a:avLst/>
          </a:prstGeom>
        </p:spPr>
      </p:pic>
      <p:pic>
        <p:nvPicPr>
          <p:cNvPr id="61" name="Picture 60" descr="Shape, square&#10;&#10;Description automatically generated">
            <a:extLst>
              <a:ext uri="{FF2B5EF4-FFF2-40B4-BE49-F238E27FC236}">
                <a16:creationId xmlns:a16="http://schemas.microsoft.com/office/drawing/2014/main" id="{41FDEDEA-D179-A241-939F-8E9A0EF2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180743"/>
            <a:ext cx="398769" cy="362198"/>
          </a:xfrm>
          <a:prstGeom prst="rect">
            <a:avLst/>
          </a:prstGeom>
        </p:spPr>
      </p:pic>
      <p:pic>
        <p:nvPicPr>
          <p:cNvPr id="62" name="Picture 61" descr="Shape, square&#10;&#10;Description automatically generated">
            <a:extLst>
              <a:ext uri="{FF2B5EF4-FFF2-40B4-BE49-F238E27FC236}">
                <a16:creationId xmlns:a16="http://schemas.microsoft.com/office/drawing/2014/main" id="{585E4DC9-2201-2D40-B0EF-CDE4417F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429240"/>
            <a:ext cx="398769" cy="362198"/>
          </a:xfrm>
          <a:prstGeom prst="rect">
            <a:avLst/>
          </a:prstGeom>
        </p:spPr>
      </p:pic>
      <p:pic>
        <p:nvPicPr>
          <p:cNvPr id="63" name="Picture 62" descr="Shape, square&#10;&#10;Description automatically generated">
            <a:extLst>
              <a:ext uri="{FF2B5EF4-FFF2-40B4-BE49-F238E27FC236}">
                <a16:creationId xmlns:a16="http://schemas.microsoft.com/office/drawing/2014/main" id="{9307E417-E715-6446-946E-FF16E5ACF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671799"/>
            <a:ext cx="398769" cy="362198"/>
          </a:xfrm>
          <a:prstGeom prst="rect">
            <a:avLst/>
          </a:prstGeom>
        </p:spPr>
      </p:pic>
      <p:pic>
        <p:nvPicPr>
          <p:cNvPr id="64" name="Picture 63" descr="Shape, square&#10;&#10;Description automatically generated">
            <a:extLst>
              <a:ext uri="{FF2B5EF4-FFF2-40B4-BE49-F238E27FC236}">
                <a16:creationId xmlns:a16="http://schemas.microsoft.com/office/drawing/2014/main" id="{3984C1AD-0D09-2643-A6A6-6428048FE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914358"/>
            <a:ext cx="398769" cy="362198"/>
          </a:xfrm>
          <a:prstGeom prst="rect">
            <a:avLst/>
          </a:prstGeom>
        </p:spPr>
      </p:pic>
      <p:pic>
        <p:nvPicPr>
          <p:cNvPr id="65" name="Picture 64" descr="Shape, square&#10;&#10;Description automatically generated">
            <a:extLst>
              <a:ext uri="{FF2B5EF4-FFF2-40B4-BE49-F238E27FC236}">
                <a16:creationId xmlns:a16="http://schemas.microsoft.com/office/drawing/2014/main" id="{66CC6AA9-A241-264D-AC72-4DA56905A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4156917"/>
            <a:ext cx="398769" cy="362198"/>
          </a:xfrm>
          <a:prstGeom prst="rect">
            <a:avLst/>
          </a:prstGeom>
        </p:spPr>
      </p:pic>
      <p:pic>
        <p:nvPicPr>
          <p:cNvPr id="66" name="Picture 65" descr="Shape, square&#10;&#10;Description automatically generated">
            <a:extLst>
              <a:ext uri="{FF2B5EF4-FFF2-40B4-BE49-F238E27FC236}">
                <a16:creationId xmlns:a16="http://schemas.microsoft.com/office/drawing/2014/main" id="{2EEC2036-039B-034C-9FA7-14DAA19F6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5" y="4399136"/>
            <a:ext cx="398769" cy="362198"/>
          </a:xfrm>
          <a:prstGeom prst="rect">
            <a:avLst/>
          </a:prstGeom>
        </p:spPr>
      </p:pic>
      <p:pic>
        <p:nvPicPr>
          <p:cNvPr id="67" name="Picture 66" descr="Shape, square&#10;&#10;Description automatically generated">
            <a:extLst>
              <a:ext uri="{FF2B5EF4-FFF2-40B4-BE49-F238E27FC236}">
                <a16:creationId xmlns:a16="http://schemas.microsoft.com/office/drawing/2014/main" id="{DBF81A88-CAD9-B644-A000-007A2376B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3" y="4624191"/>
            <a:ext cx="398769" cy="3621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ACE98C7-B2D9-AA4C-9146-779E737008DA}"/>
              </a:ext>
            </a:extLst>
          </p:cNvPr>
          <p:cNvSpPr txBox="1"/>
          <p:nvPr/>
        </p:nvSpPr>
        <p:spPr>
          <a:xfrm>
            <a:off x="5216221" y="2968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59EEB8-7AEF-3D42-A422-3377B29C13E3}"/>
              </a:ext>
            </a:extLst>
          </p:cNvPr>
          <p:cNvSpPr txBox="1"/>
          <p:nvPr/>
        </p:nvSpPr>
        <p:spPr>
          <a:xfrm>
            <a:off x="5218277" y="3217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E1BCD1-53F3-8340-B054-C30D8810E833}"/>
              </a:ext>
            </a:extLst>
          </p:cNvPr>
          <p:cNvSpPr txBox="1"/>
          <p:nvPr/>
        </p:nvSpPr>
        <p:spPr>
          <a:xfrm>
            <a:off x="5192556" y="19985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AFAC9A-EE0E-AF4E-8A0D-0590E6D4C771}"/>
              </a:ext>
            </a:extLst>
          </p:cNvPr>
          <p:cNvSpPr txBox="1"/>
          <p:nvPr/>
        </p:nvSpPr>
        <p:spPr>
          <a:xfrm>
            <a:off x="5159505" y="7790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0B93EF-8D61-C640-995C-7D4E62A3BE4D}"/>
              </a:ext>
            </a:extLst>
          </p:cNvPr>
          <p:cNvSpPr txBox="1"/>
          <p:nvPr/>
        </p:nvSpPr>
        <p:spPr>
          <a:xfrm>
            <a:off x="5155160" y="39481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D27D95-08CA-EA46-A09C-176E701A8EC0}"/>
              </a:ext>
            </a:extLst>
          </p:cNvPr>
          <p:cNvSpPr txBox="1"/>
          <p:nvPr/>
        </p:nvSpPr>
        <p:spPr>
          <a:xfrm>
            <a:off x="4915847" y="7941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D4461C-D04B-CC4D-B48F-C455357C6091}"/>
              </a:ext>
            </a:extLst>
          </p:cNvPr>
          <p:cNvSpPr txBox="1"/>
          <p:nvPr/>
        </p:nvSpPr>
        <p:spPr>
          <a:xfrm>
            <a:off x="4912956" y="1045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0AB670-A882-2F47-ACAE-554EB87421DB}"/>
              </a:ext>
            </a:extLst>
          </p:cNvPr>
          <p:cNvSpPr txBox="1"/>
          <p:nvPr/>
        </p:nvSpPr>
        <p:spPr>
          <a:xfrm>
            <a:off x="4910065" y="12977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F4CCE-E469-864F-9502-E1424A781FE5}"/>
              </a:ext>
            </a:extLst>
          </p:cNvPr>
          <p:cNvSpPr txBox="1"/>
          <p:nvPr/>
        </p:nvSpPr>
        <p:spPr>
          <a:xfrm>
            <a:off x="4927692" y="17403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8D24A1-397B-6741-8DD5-99489210ABF6}"/>
              </a:ext>
            </a:extLst>
          </p:cNvPr>
          <p:cNvSpPr txBox="1"/>
          <p:nvPr/>
        </p:nvSpPr>
        <p:spPr>
          <a:xfrm>
            <a:off x="4919578" y="19753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90F6E8-DB61-4343-92BF-DF72E0F1D629}"/>
              </a:ext>
            </a:extLst>
          </p:cNvPr>
          <p:cNvSpPr txBox="1"/>
          <p:nvPr/>
        </p:nvSpPr>
        <p:spPr>
          <a:xfrm>
            <a:off x="4911464" y="2210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C6AA18-109A-5445-A57E-84AC815B4F3F}"/>
              </a:ext>
            </a:extLst>
          </p:cNvPr>
          <p:cNvSpPr txBox="1"/>
          <p:nvPr/>
        </p:nvSpPr>
        <p:spPr>
          <a:xfrm>
            <a:off x="4929794" y="27197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63D70D-9BB9-E24F-8522-DB934980E85E}"/>
              </a:ext>
            </a:extLst>
          </p:cNvPr>
          <p:cNvSpPr txBox="1"/>
          <p:nvPr/>
        </p:nvSpPr>
        <p:spPr>
          <a:xfrm>
            <a:off x="4869689" y="29734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75C6BD-A083-6D44-B45F-557B607286CF}"/>
              </a:ext>
            </a:extLst>
          </p:cNvPr>
          <p:cNvSpPr txBox="1"/>
          <p:nvPr/>
        </p:nvSpPr>
        <p:spPr>
          <a:xfrm>
            <a:off x="4892488" y="323642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4A1EBC2-B41A-9348-A8BA-D93D7E00ACCB}"/>
              </a:ext>
            </a:extLst>
          </p:cNvPr>
          <p:cNvSpPr txBox="1"/>
          <p:nvPr/>
        </p:nvSpPr>
        <p:spPr>
          <a:xfrm>
            <a:off x="4889602" y="36848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205FC87-6F55-8040-B899-3234E23A8DD5}"/>
              </a:ext>
            </a:extLst>
          </p:cNvPr>
          <p:cNvSpPr txBox="1"/>
          <p:nvPr/>
        </p:nvSpPr>
        <p:spPr>
          <a:xfrm>
            <a:off x="4888365" y="395690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D2E6D5-3BC0-4449-BCD8-AE5204397B5E}"/>
              </a:ext>
            </a:extLst>
          </p:cNvPr>
          <p:cNvSpPr txBox="1"/>
          <p:nvPr/>
        </p:nvSpPr>
        <p:spPr>
          <a:xfrm>
            <a:off x="4887128" y="41731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546638-5F60-1B46-8716-295787BFCA62}"/>
              </a:ext>
            </a:extLst>
          </p:cNvPr>
          <p:cNvSpPr txBox="1"/>
          <p:nvPr/>
        </p:nvSpPr>
        <p:spPr>
          <a:xfrm>
            <a:off x="4877351" y="4657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AA2AAC-47C9-504C-B75E-403D778A8353}"/>
              </a:ext>
            </a:extLst>
          </p:cNvPr>
          <p:cNvSpPr txBox="1"/>
          <p:nvPr/>
        </p:nvSpPr>
        <p:spPr>
          <a:xfrm>
            <a:off x="4517686" y="220260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CF45C5-B0E4-E842-9BB1-644240DBF7FA}"/>
              </a:ext>
            </a:extLst>
          </p:cNvPr>
          <p:cNvSpPr txBox="1"/>
          <p:nvPr/>
        </p:nvSpPr>
        <p:spPr>
          <a:xfrm>
            <a:off x="4523679" y="2703772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highlight>
                <a:srgbClr val="00FF00"/>
              </a:highlight>
            </a:endParaRPr>
          </a:p>
        </p:txBody>
      </p:sp>
      <p:graphicFrame>
        <p:nvGraphicFramePr>
          <p:cNvPr id="88" name="Table 87">
            <a:extLst>
              <a:ext uri="{FF2B5EF4-FFF2-40B4-BE49-F238E27FC236}">
                <a16:creationId xmlns:a16="http://schemas.microsoft.com/office/drawing/2014/main" id="{885EEC64-5B2B-1B4D-9869-896515EFEC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261220"/>
              </p:ext>
            </p:extLst>
          </p:nvPr>
        </p:nvGraphicFramePr>
        <p:xfrm>
          <a:off x="6891685" y="1224633"/>
          <a:ext cx="2240282" cy="341629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0026">
                  <a:extLst>
                    <a:ext uri="{9D8B030D-6E8A-4147-A177-3AD203B41FA5}">
                      <a16:colId xmlns:a16="http://schemas.microsoft.com/office/drawing/2014/main" val="1379869761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2489112140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1813842861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624047737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3754068889"/>
                    </a:ext>
                  </a:extLst>
                </a:gridCol>
              </a:tblGrid>
              <a:tr h="17980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32117470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04414140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7473624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1192748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57929795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83541348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783285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5683835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17164596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8591601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238704315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0991367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19022274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81659095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48130667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40113321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422167587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3990362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729385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4001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6ED00069-6C24-2244-A10D-1CFFA512AE34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Tracing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73EF5-48E3-4C40-9164-4175EDCBADE0}"/>
              </a:ext>
            </a:extLst>
          </p:cNvPr>
          <p:cNvSpPr txBox="1"/>
          <p:nvPr/>
        </p:nvSpPr>
        <p:spPr>
          <a:xfrm>
            <a:off x="5403417" y="275588"/>
            <a:ext cx="172909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F	L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 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$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6" name="Picture 15" descr="Shape, square&#10;&#10;Description automatically generated">
            <a:extLst>
              <a:ext uri="{FF2B5EF4-FFF2-40B4-BE49-F238E27FC236}">
                <a16:creationId xmlns:a16="http://schemas.microsoft.com/office/drawing/2014/main" id="{1A3AE906-6EDA-7D42-8C11-144C9075B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519664"/>
            <a:ext cx="398769" cy="362198"/>
          </a:xfrm>
          <a:prstGeom prst="rect">
            <a:avLst/>
          </a:prstGeom>
        </p:spPr>
      </p:pic>
      <p:pic>
        <p:nvPicPr>
          <p:cNvPr id="18" name="Picture 17" descr="Shape, square&#10;&#10;Description automatically generated">
            <a:extLst>
              <a:ext uri="{FF2B5EF4-FFF2-40B4-BE49-F238E27FC236}">
                <a16:creationId xmlns:a16="http://schemas.microsoft.com/office/drawing/2014/main" id="{C23AB1E5-F743-254B-93AB-1F4C65EE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767431"/>
            <a:ext cx="398769" cy="362198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6FEB9F8B-AB18-B94F-9BE2-FCF1920ACB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987695"/>
            <a:ext cx="398769" cy="362198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4F56A4F-7E84-184E-8EE2-383F389B0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228395"/>
            <a:ext cx="398769" cy="362198"/>
          </a:xfrm>
          <a:prstGeom prst="rect">
            <a:avLst/>
          </a:prstGeom>
        </p:spPr>
      </p:pic>
      <p:pic>
        <p:nvPicPr>
          <p:cNvPr id="21" name="Picture 20" descr="Shape, square&#10;&#10;Description automatically generated">
            <a:extLst>
              <a:ext uri="{FF2B5EF4-FFF2-40B4-BE49-F238E27FC236}">
                <a16:creationId xmlns:a16="http://schemas.microsoft.com/office/drawing/2014/main" id="{04823D08-7B3D-9244-A8E4-163AB361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470954"/>
            <a:ext cx="398769" cy="362198"/>
          </a:xfrm>
          <a:prstGeom prst="rect">
            <a:avLst/>
          </a:prstGeom>
        </p:spPr>
      </p:pic>
      <p:pic>
        <p:nvPicPr>
          <p:cNvPr id="22" name="Picture 21" descr="Shape, square&#10;&#10;Description automatically generated">
            <a:extLst>
              <a:ext uri="{FF2B5EF4-FFF2-40B4-BE49-F238E27FC236}">
                <a16:creationId xmlns:a16="http://schemas.microsoft.com/office/drawing/2014/main" id="{0936F2F9-34F6-2144-833A-6318F80CC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713513"/>
            <a:ext cx="398769" cy="362198"/>
          </a:xfrm>
          <a:prstGeom prst="rect">
            <a:avLst/>
          </a:prstGeom>
        </p:spPr>
      </p:pic>
      <p:pic>
        <p:nvPicPr>
          <p:cNvPr id="23" name="Picture 22" descr="Shape, square&#10;&#10;Description automatically generated">
            <a:extLst>
              <a:ext uri="{FF2B5EF4-FFF2-40B4-BE49-F238E27FC236}">
                <a16:creationId xmlns:a16="http://schemas.microsoft.com/office/drawing/2014/main" id="{3312F7ED-02F2-7244-BB77-C088974D5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962010"/>
            <a:ext cx="398769" cy="362198"/>
          </a:xfrm>
          <a:prstGeom prst="rect">
            <a:avLst/>
          </a:prstGeom>
        </p:spPr>
      </p:pic>
      <p:pic>
        <p:nvPicPr>
          <p:cNvPr id="24" name="Picture 23" descr="Shape, square&#10;&#10;Description automatically generated">
            <a:extLst>
              <a:ext uri="{FF2B5EF4-FFF2-40B4-BE49-F238E27FC236}">
                <a16:creationId xmlns:a16="http://schemas.microsoft.com/office/drawing/2014/main" id="{B5BEEB95-7975-944F-8705-964F969C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204569"/>
            <a:ext cx="398769" cy="362198"/>
          </a:xfrm>
          <a:prstGeom prst="rect">
            <a:avLst/>
          </a:prstGeom>
        </p:spPr>
      </p:pic>
      <p:pic>
        <p:nvPicPr>
          <p:cNvPr id="25" name="Picture 24" descr="Shape, square&#10;&#10;Description automatically generated">
            <a:extLst>
              <a:ext uri="{FF2B5EF4-FFF2-40B4-BE49-F238E27FC236}">
                <a16:creationId xmlns:a16="http://schemas.microsoft.com/office/drawing/2014/main" id="{87B836A1-44EF-FA49-8329-03BC8E57E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447128"/>
            <a:ext cx="398769" cy="362198"/>
          </a:xfrm>
          <a:prstGeom prst="rect">
            <a:avLst/>
          </a:prstGeom>
        </p:spPr>
      </p:pic>
      <p:pic>
        <p:nvPicPr>
          <p:cNvPr id="26" name="Picture 25" descr="Shape, square&#10;&#10;Description automatically generated">
            <a:extLst>
              <a:ext uri="{FF2B5EF4-FFF2-40B4-BE49-F238E27FC236}">
                <a16:creationId xmlns:a16="http://schemas.microsoft.com/office/drawing/2014/main" id="{69AF0A64-DBEB-0649-A453-7EE2B94DD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695625"/>
            <a:ext cx="398769" cy="362198"/>
          </a:xfrm>
          <a:prstGeom prst="rect">
            <a:avLst/>
          </a:prstGeom>
        </p:spPr>
      </p:pic>
      <p:pic>
        <p:nvPicPr>
          <p:cNvPr id="27" name="Picture 26" descr="Shape, square&#10;&#10;Description automatically generated">
            <a:extLst>
              <a:ext uri="{FF2B5EF4-FFF2-40B4-BE49-F238E27FC236}">
                <a16:creationId xmlns:a16="http://schemas.microsoft.com/office/drawing/2014/main" id="{BD41BC1B-8270-5747-91EC-99020557D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938184"/>
            <a:ext cx="398769" cy="362198"/>
          </a:xfrm>
          <a:prstGeom prst="rect">
            <a:avLst/>
          </a:prstGeom>
        </p:spPr>
      </p:pic>
      <p:pic>
        <p:nvPicPr>
          <p:cNvPr id="28" name="Picture 27" descr="Shape, square&#10;&#10;Description automatically generated">
            <a:extLst>
              <a:ext uri="{FF2B5EF4-FFF2-40B4-BE49-F238E27FC236}">
                <a16:creationId xmlns:a16="http://schemas.microsoft.com/office/drawing/2014/main" id="{54B0CF2A-6AA6-3B4C-90F5-B17D2A479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180743"/>
            <a:ext cx="398769" cy="362198"/>
          </a:xfrm>
          <a:prstGeom prst="rect">
            <a:avLst/>
          </a:prstGeom>
        </p:spPr>
      </p:pic>
      <p:pic>
        <p:nvPicPr>
          <p:cNvPr id="29" name="Picture 28" descr="Shape, square&#10;&#10;Description automatically generated">
            <a:extLst>
              <a:ext uri="{FF2B5EF4-FFF2-40B4-BE49-F238E27FC236}">
                <a16:creationId xmlns:a16="http://schemas.microsoft.com/office/drawing/2014/main" id="{F6789479-F5B6-0143-98C7-055775C3B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429240"/>
            <a:ext cx="398769" cy="362198"/>
          </a:xfrm>
          <a:prstGeom prst="rect">
            <a:avLst/>
          </a:prstGeom>
        </p:spPr>
      </p:pic>
      <p:pic>
        <p:nvPicPr>
          <p:cNvPr id="30" name="Picture 29" descr="Shape, square&#10;&#10;Description automatically generated">
            <a:extLst>
              <a:ext uri="{FF2B5EF4-FFF2-40B4-BE49-F238E27FC236}">
                <a16:creationId xmlns:a16="http://schemas.microsoft.com/office/drawing/2014/main" id="{05C8AD94-07F2-9B43-955A-CB97E697B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671799"/>
            <a:ext cx="398769" cy="362198"/>
          </a:xfrm>
          <a:prstGeom prst="rect">
            <a:avLst/>
          </a:prstGeom>
        </p:spPr>
      </p:pic>
      <p:pic>
        <p:nvPicPr>
          <p:cNvPr id="31" name="Picture 30" descr="Shape, square&#10;&#10;Description automatically generated">
            <a:extLst>
              <a:ext uri="{FF2B5EF4-FFF2-40B4-BE49-F238E27FC236}">
                <a16:creationId xmlns:a16="http://schemas.microsoft.com/office/drawing/2014/main" id="{F70A42B1-5CB2-0C4B-B1E7-45A60106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914358"/>
            <a:ext cx="398769" cy="362198"/>
          </a:xfrm>
          <a:prstGeom prst="rect">
            <a:avLst/>
          </a:prstGeom>
        </p:spPr>
      </p:pic>
      <p:pic>
        <p:nvPicPr>
          <p:cNvPr id="32" name="Picture 31" descr="Shape, square&#10;&#10;Description automatically generated">
            <a:extLst>
              <a:ext uri="{FF2B5EF4-FFF2-40B4-BE49-F238E27FC236}">
                <a16:creationId xmlns:a16="http://schemas.microsoft.com/office/drawing/2014/main" id="{EFDCD8DC-ABEB-4A48-B710-FA3507BF8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4156917"/>
            <a:ext cx="398769" cy="362198"/>
          </a:xfrm>
          <a:prstGeom prst="rect">
            <a:avLst/>
          </a:prstGeom>
        </p:spPr>
      </p:pic>
      <p:pic>
        <p:nvPicPr>
          <p:cNvPr id="33" name="Picture 32" descr="Shape, square&#10;&#10;Description automatically generated">
            <a:extLst>
              <a:ext uri="{FF2B5EF4-FFF2-40B4-BE49-F238E27FC236}">
                <a16:creationId xmlns:a16="http://schemas.microsoft.com/office/drawing/2014/main" id="{271CFDFB-A163-8D4D-A6D7-CD15453A5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3" y="4399136"/>
            <a:ext cx="398769" cy="362198"/>
          </a:xfrm>
          <a:prstGeom prst="rect">
            <a:avLst/>
          </a:prstGeom>
        </p:spPr>
      </p:pic>
      <p:pic>
        <p:nvPicPr>
          <p:cNvPr id="34" name="Picture 33" descr="Shape, square&#10;&#10;Description automatically generated">
            <a:extLst>
              <a:ext uri="{FF2B5EF4-FFF2-40B4-BE49-F238E27FC236}">
                <a16:creationId xmlns:a16="http://schemas.microsoft.com/office/drawing/2014/main" id="{F0A43972-6B7D-C043-9150-44E4B7B22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1" y="4624191"/>
            <a:ext cx="398769" cy="3621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B8A7EF-6BAE-D64A-A938-30CFD599E8EB}"/>
              </a:ext>
            </a:extLst>
          </p:cNvPr>
          <p:cNvSpPr txBox="1"/>
          <p:nvPr/>
        </p:nvSpPr>
        <p:spPr>
          <a:xfrm>
            <a:off x="5063552" y="6937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18C1FE-DD7F-AB49-B88E-65F3137C4C0F}"/>
              </a:ext>
            </a:extLst>
          </p:cNvPr>
          <p:cNvSpPr txBox="1"/>
          <p:nvPr/>
        </p:nvSpPr>
        <p:spPr>
          <a:xfrm>
            <a:off x="4918738" y="5423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8CFC4E-4658-184B-8BFC-1637561774FA}"/>
              </a:ext>
            </a:extLst>
          </p:cNvPr>
          <p:cNvSpPr txBox="1"/>
          <p:nvPr/>
        </p:nvSpPr>
        <p:spPr>
          <a:xfrm>
            <a:off x="4935806" y="15052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9F7429-2E18-C04F-92F9-00A02BDC7D9A}"/>
              </a:ext>
            </a:extLst>
          </p:cNvPr>
          <p:cNvSpPr txBox="1"/>
          <p:nvPr/>
        </p:nvSpPr>
        <p:spPr>
          <a:xfrm>
            <a:off x="4923609" y="24847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B3F7BC-9E7D-D948-946B-27D1A644884F}"/>
              </a:ext>
            </a:extLst>
          </p:cNvPr>
          <p:cNvSpPr txBox="1"/>
          <p:nvPr/>
        </p:nvSpPr>
        <p:spPr>
          <a:xfrm>
            <a:off x="4874271" y="34490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002CD1-5F6C-0749-9130-D8275E054E87}"/>
              </a:ext>
            </a:extLst>
          </p:cNvPr>
          <p:cNvSpPr txBox="1"/>
          <p:nvPr/>
        </p:nvSpPr>
        <p:spPr>
          <a:xfrm>
            <a:off x="4862022" y="439579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260BB0-7589-6B49-A32F-80328D53C0C2}"/>
              </a:ext>
            </a:extLst>
          </p:cNvPr>
          <p:cNvSpPr txBox="1"/>
          <p:nvPr/>
        </p:nvSpPr>
        <p:spPr>
          <a:xfrm>
            <a:off x="5145689" y="4876315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FD9B54-C6D6-8744-9B4D-426EA530F4DA}"/>
              </a:ext>
            </a:extLst>
          </p:cNvPr>
          <p:cNvSpPr txBox="1"/>
          <p:nvPr/>
        </p:nvSpPr>
        <p:spPr>
          <a:xfrm>
            <a:off x="7480136" y="77834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Tally Table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593FE5-8C05-A349-BDE4-4D29D6A04BA6}"/>
              </a:ext>
            </a:extLst>
          </p:cNvPr>
          <p:cNvSpPr txBox="1"/>
          <p:nvPr/>
        </p:nvSpPr>
        <p:spPr>
          <a:xfrm>
            <a:off x="915729" y="136297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</a:t>
            </a:r>
            <a:r>
              <a:rPr lang="en-US" dirty="0">
                <a:solidFill>
                  <a:srgbClr val="C00000"/>
                </a:solidFill>
                <a:highlight>
                  <a:srgbClr val="00FF00"/>
                </a:highlight>
              </a:rPr>
              <a:t>G</a:t>
            </a:r>
            <a:r>
              <a:rPr lang="en-US" dirty="0">
                <a:solidFill>
                  <a:srgbClr val="C00000"/>
                </a:solidFill>
              </a:rPr>
              <a:t>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0913A-A766-2643-9753-EAF95332D3D5}"/>
              </a:ext>
            </a:extLst>
          </p:cNvPr>
          <p:cNvSpPr txBox="1"/>
          <p:nvPr/>
        </p:nvSpPr>
        <p:spPr>
          <a:xfrm>
            <a:off x="569582" y="135772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E7128A-0728-E246-8D36-6DF49E000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5339940"/>
              </p:ext>
            </p:extLst>
          </p:nvPr>
        </p:nvGraphicFramePr>
        <p:xfrm>
          <a:off x="869410" y="1859858"/>
          <a:ext cx="3086910" cy="561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485">
                  <a:extLst>
                    <a:ext uri="{9D8B030D-6E8A-4147-A177-3AD203B41FA5}">
                      <a16:colId xmlns:a16="http://schemas.microsoft.com/office/drawing/2014/main" val="4204416971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3823106928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451359831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4102177427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2751010950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764180746"/>
                    </a:ext>
                  </a:extLst>
                </a:gridCol>
              </a:tblGrid>
              <a:tr h="2809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LF</a:t>
                      </a:r>
                      <a:r>
                        <a:rPr lang="en-US" sz="1200" u="none" strike="noStrike" baseline="-25000" dirty="0" err="1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11 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792637"/>
                  </a:ext>
                </a:extLst>
              </a:tr>
              <a:tr h="2809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LF</a:t>
                      </a:r>
                      <a:r>
                        <a:rPr lang="en-US" sz="1200" u="none" strike="noStrike" baseline="-25000" dirty="0" err="1">
                          <a:effectLst/>
                        </a:rPr>
                        <a:t>bottom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12 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9149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03A7E8-865D-A44E-8AF6-8F52F6932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6465"/>
              </p:ext>
            </p:extLst>
          </p:nvPr>
        </p:nvGraphicFramePr>
        <p:xfrm>
          <a:off x="7213145" y="275588"/>
          <a:ext cx="1593888" cy="40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8472">
                  <a:extLst>
                    <a:ext uri="{9D8B030D-6E8A-4147-A177-3AD203B41FA5}">
                      <a16:colId xmlns:a16="http://schemas.microsoft.com/office/drawing/2014/main" val="3907441304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3078367312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1976744746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38142601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3309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2090363"/>
                  </a:ext>
                </a:extLst>
              </a:tr>
            </a:tbl>
          </a:graphicData>
        </a:graphic>
      </p:graphicFrame>
      <p:pic>
        <p:nvPicPr>
          <p:cNvPr id="50" name="Picture 49" descr="Shape, square&#10;&#10;Description automatically generated">
            <a:extLst>
              <a:ext uri="{FF2B5EF4-FFF2-40B4-BE49-F238E27FC236}">
                <a16:creationId xmlns:a16="http://schemas.microsoft.com/office/drawing/2014/main" id="{0AD4D4EE-9212-F74A-9E2F-0D2DA59D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519664"/>
            <a:ext cx="398769" cy="362198"/>
          </a:xfrm>
          <a:prstGeom prst="rect">
            <a:avLst/>
          </a:prstGeom>
        </p:spPr>
      </p:pic>
      <p:pic>
        <p:nvPicPr>
          <p:cNvPr id="51" name="Picture 50" descr="Shape, square&#10;&#10;Description automatically generated">
            <a:extLst>
              <a:ext uri="{FF2B5EF4-FFF2-40B4-BE49-F238E27FC236}">
                <a16:creationId xmlns:a16="http://schemas.microsoft.com/office/drawing/2014/main" id="{53F31A4D-5EFA-D840-9F15-EFFC55A54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767431"/>
            <a:ext cx="398769" cy="362198"/>
          </a:xfrm>
          <a:prstGeom prst="rect">
            <a:avLst/>
          </a:prstGeom>
        </p:spPr>
      </p:pic>
      <p:pic>
        <p:nvPicPr>
          <p:cNvPr id="52" name="Picture 51" descr="Shape, square&#10;&#10;Description automatically generated">
            <a:extLst>
              <a:ext uri="{FF2B5EF4-FFF2-40B4-BE49-F238E27FC236}">
                <a16:creationId xmlns:a16="http://schemas.microsoft.com/office/drawing/2014/main" id="{2D3F5517-F00E-E54B-BCD8-A8BDBAA0A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987695"/>
            <a:ext cx="398769" cy="362198"/>
          </a:xfrm>
          <a:prstGeom prst="rect">
            <a:avLst/>
          </a:prstGeom>
        </p:spPr>
      </p:pic>
      <p:pic>
        <p:nvPicPr>
          <p:cNvPr id="53" name="Picture 52" descr="Shape, square&#10;&#10;Description automatically generated">
            <a:extLst>
              <a:ext uri="{FF2B5EF4-FFF2-40B4-BE49-F238E27FC236}">
                <a16:creationId xmlns:a16="http://schemas.microsoft.com/office/drawing/2014/main" id="{16E6EFA2-862B-1F4E-873D-C80625111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228395"/>
            <a:ext cx="398769" cy="362198"/>
          </a:xfrm>
          <a:prstGeom prst="rect">
            <a:avLst/>
          </a:prstGeom>
        </p:spPr>
      </p:pic>
      <p:pic>
        <p:nvPicPr>
          <p:cNvPr id="54" name="Picture 53" descr="Shape, square&#10;&#10;Description automatically generated">
            <a:extLst>
              <a:ext uri="{FF2B5EF4-FFF2-40B4-BE49-F238E27FC236}">
                <a16:creationId xmlns:a16="http://schemas.microsoft.com/office/drawing/2014/main" id="{1853228C-BCE8-AD48-8550-0BEF062C8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470954"/>
            <a:ext cx="398769" cy="362198"/>
          </a:xfrm>
          <a:prstGeom prst="rect">
            <a:avLst/>
          </a:prstGeom>
        </p:spPr>
      </p:pic>
      <p:pic>
        <p:nvPicPr>
          <p:cNvPr id="55" name="Picture 54" descr="Shape, square&#10;&#10;Description automatically generated">
            <a:extLst>
              <a:ext uri="{FF2B5EF4-FFF2-40B4-BE49-F238E27FC236}">
                <a16:creationId xmlns:a16="http://schemas.microsoft.com/office/drawing/2014/main" id="{7B4AD799-981B-9545-AF4E-5BD763D70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713513"/>
            <a:ext cx="398769" cy="362198"/>
          </a:xfrm>
          <a:prstGeom prst="rect">
            <a:avLst/>
          </a:prstGeom>
        </p:spPr>
      </p:pic>
      <p:pic>
        <p:nvPicPr>
          <p:cNvPr id="56" name="Picture 55" descr="Shape, square&#10;&#10;Description automatically generated">
            <a:extLst>
              <a:ext uri="{FF2B5EF4-FFF2-40B4-BE49-F238E27FC236}">
                <a16:creationId xmlns:a16="http://schemas.microsoft.com/office/drawing/2014/main" id="{65FD95CE-9718-634C-B4DA-59A63C0FF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962010"/>
            <a:ext cx="398769" cy="362198"/>
          </a:xfrm>
          <a:prstGeom prst="rect">
            <a:avLst/>
          </a:prstGeom>
        </p:spPr>
      </p:pic>
      <p:pic>
        <p:nvPicPr>
          <p:cNvPr id="57" name="Picture 56" descr="Shape, square&#10;&#10;Description automatically generated">
            <a:extLst>
              <a:ext uri="{FF2B5EF4-FFF2-40B4-BE49-F238E27FC236}">
                <a16:creationId xmlns:a16="http://schemas.microsoft.com/office/drawing/2014/main" id="{3AC23120-DC11-F949-B591-C921F2926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204569"/>
            <a:ext cx="398769" cy="362198"/>
          </a:xfrm>
          <a:prstGeom prst="rect">
            <a:avLst/>
          </a:prstGeom>
        </p:spPr>
      </p:pic>
      <p:pic>
        <p:nvPicPr>
          <p:cNvPr id="58" name="Picture 57" descr="Shape, square&#10;&#10;Description automatically generated">
            <a:extLst>
              <a:ext uri="{FF2B5EF4-FFF2-40B4-BE49-F238E27FC236}">
                <a16:creationId xmlns:a16="http://schemas.microsoft.com/office/drawing/2014/main" id="{5AA1E0B6-EE30-0E44-A268-6171C8C1A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447128"/>
            <a:ext cx="398769" cy="362198"/>
          </a:xfrm>
          <a:prstGeom prst="rect">
            <a:avLst/>
          </a:prstGeom>
        </p:spPr>
      </p:pic>
      <p:pic>
        <p:nvPicPr>
          <p:cNvPr id="59" name="Picture 58" descr="Shape, square&#10;&#10;Description automatically generated">
            <a:extLst>
              <a:ext uri="{FF2B5EF4-FFF2-40B4-BE49-F238E27FC236}">
                <a16:creationId xmlns:a16="http://schemas.microsoft.com/office/drawing/2014/main" id="{CD530739-386D-864B-93E4-B1063549B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695625"/>
            <a:ext cx="398769" cy="362198"/>
          </a:xfrm>
          <a:prstGeom prst="rect">
            <a:avLst/>
          </a:prstGeom>
        </p:spPr>
      </p:pic>
      <p:pic>
        <p:nvPicPr>
          <p:cNvPr id="60" name="Picture 59" descr="Shape, square&#10;&#10;Description automatically generated">
            <a:extLst>
              <a:ext uri="{FF2B5EF4-FFF2-40B4-BE49-F238E27FC236}">
                <a16:creationId xmlns:a16="http://schemas.microsoft.com/office/drawing/2014/main" id="{891692D4-8703-A841-83FC-D5C75D821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938184"/>
            <a:ext cx="398769" cy="362198"/>
          </a:xfrm>
          <a:prstGeom prst="rect">
            <a:avLst/>
          </a:prstGeom>
        </p:spPr>
      </p:pic>
      <p:pic>
        <p:nvPicPr>
          <p:cNvPr id="61" name="Picture 60" descr="Shape, square&#10;&#10;Description automatically generated">
            <a:extLst>
              <a:ext uri="{FF2B5EF4-FFF2-40B4-BE49-F238E27FC236}">
                <a16:creationId xmlns:a16="http://schemas.microsoft.com/office/drawing/2014/main" id="{41FDEDEA-D179-A241-939F-8E9A0EF2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180743"/>
            <a:ext cx="398769" cy="362198"/>
          </a:xfrm>
          <a:prstGeom prst="rect">
            <a:avLst/>
          </a:prstGeom>
        </p:spPr>
      </p:pic>
      <p:pic>
        <p:nvPicPr>
          <p:cNvPr id="62" name="Picture 61" descr="Shape, square&#10;&#10;Description automatically generated">
            <a:extLst>
              <a:ext uri="{FF2B5EF4-FFF2-40B4-BE49-F238E27FC236}">
                <a16:creationId xmlns:a16="http://schemas.microsoft.com/office/drawing/2014/main" id="{585E4DC9-2201-2D40-B0EF-CDE4417F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429240"/>
            <a:ext cx="398769" cy="362198"/>
          </a:xfrm>
          <a:prstGeom prst="rect">
            <a:avLst/>
          </a:prstGeom>
        </p:spPr>
      </p:pic>
      <p:pic>
        <p:nvPicPr>
          <p:cNvPr id="63" name="Picture 62" descr="Shape, square&#10;&#10;Description automatically generated">
            <a:extLst>
              <a:ext uri="{FF2B5EF4-FFF2-40B4-BE49-F238E27FC236}">
                <a16:creationId xmlns:a16="http://schemas.microsoft.com/office/drawing/2014/main" id="{9307E417-E715-6446-946E-FF16E5ACF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671799"/>
            <a:ext cx="398769" cy="362198"/>
          </a:xfrm>
          <a:prstGeom prst="rect">
            <a:avLst/>
          </a:prstGeom>
        </p:spPr>
      </p:pic>
      <p:pic>
        <p:nvPicPr>
          <p:cNvPr id="64" name="Picture 63" descr="Shape, square&#10;&#10;Description automatically generated">
            <a:extLst>
              <a:ext uri="{FF2B5EF4-FFF2-40B4-BE49-F238E27FC236}">
                <a16:creationId xmlns:a16="http://schemas.microsoft.com/office/drawing/2014/main" id="{3984C1AD-0D09-2643-A6A6-6428048FE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914358"/>
            <a:ext cx="398769" cy="362198"/>
          </a:xfrm>
          <a:prstGeom prst="rect">
            <a:avLst/>
          </a:prstGeom>
        </p:spPr>
      </p:pic>
      <p:pic>
        <p:nvPicPr>
          <p:cNvPr id="65" name="Picture 64" descr="Shape, square&#10;&#10;Description automatically generated">
            <a:extLst>
              <a:ext uri="{FF2B5EF4-FFF2-40B4-BE49-F238E27FC236}">
                <a16:creationId xmlns:a16="http://schemas.microsoft.com/office/drawing/2014/main" id="{66CC6AA9-A241-264D-AC72-4DA56905A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4156917"/>
            <a:ext cx="398769" cy="362198"/>
          </a:xfrm>
          <a:prstGeom prst="rect">
            <a:avLst/>
          </a:prstGeom>
        </p:spPr>
      </p:pic>
      <p:pic>
        <p:nvPicPr>
          <p:cNvPr id="66" name="Picture 65" descr="Shape, square&#10;&#10;Description automatically generated">
            <a:extLst>
              <a:ext uri="{FF2B5EF4-FFF2-40B4-BE49-F238E27FC236}">
                <a16:creationId xmlns:a16="http://schemas.microsoft.com/office/drawing/2014/main" id="{2EEC2036-039B-034C-9FA7-14DAA19F6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5" y="4399136"/>
            <a:ext cx="398769" cy="362198"/>
          </a:xfrm>
          <a:prstGeom prst="rect">
            <a:avLst/>
          </a:prstGeom>
        </p:spPr>
      </p:pic>
      <p:pic>
        <p:nvPicPr>
          <p:cNvPr id="67" name="Picture 66" descr="Shape, square&#10;&#10;Description automatically generated">
            <a:extLst>
              <a:ext uri="{FF2B5EF4-FFF2-40B4-BE49-F238E27FC236}">
                <a16:creationId xmlns:a16="http://schemas.microsoft.com/office/drawing/2014/main" id="{DBF81A88-CAD9-B644-A000-007A2376B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3" y="4624191"/>
            <a:ext cx="398769" cy="3621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ACE98C7-B2D9-AA4C-9146-779E737008DA}"/>
              </a:ext>
            </a:extLst>
          </p:cNvPr>
          <p:cNvSpPr txBox="1"/>
          <p:nvPr/>
        </p:nvSpPr>
        <p:spPr>
          <a:xfrm>
            <a:off x="5216221" y="2968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59EEB8-7AEF-3D42-A422-3377B29C13E3}"/>
              </a:ext>
            </a:extLst>
          </p:cNvPr>
          <p:cNvSpPr txBox="1"/>
          <p:nvPr/>
        </p:nvSpPr>
        <p:spPr>
          <a:xfrm>
            <a:off x="5218277" y="3217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E1BCD1-53F3-8340-B054-C30D8810E833}"/>
              </a:ext>
            </a:extLst>
          </p:cNvPr>
          <p:cNvSpPr txBox="1"/>
          <p:nvPr/>
        </p:nvSpPr>
        <p:spPr>
          <a:xfrm>
            <a:off x="5192556" y="19985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AFAC9A-EE0E-AF4E-8A0D-0590E6D4C771}"/>
              </a:ext>
            </a:extLst>
          </p:cNvPr>
          <p:cNvSpPr txBox="1"/>
          <p:nvPr/>
        </p:nvSpPr>
        <p:spPr>
          <a:xfrm>
            <a:off x="5159505" y="7790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0B93EF-8D61-C640-995C-7D4E62A3BE4D}"/>
              </a:ext>
            </a:extLst>
          </p:cNvPr>
          <p:cNvSpPr txBox="1"/>
          <p:nvPr/>
        </p:nvSpPr>
        <p:spPr>
          <a:xfrm>
            <a:off x="5155160" y="39481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D27D95-08CA-EA46-A09C-176E701A8EC0}"/>
              </a:ext>
            </a:extLst>
          </p:cNvPr>
          <p:cNvSpPr txBox="1"/>
          <p:nvPr/>
        </p:nvSpPr>
        <p:spPr>
          <a:xfrm>
            <a:off x="4915847" y="7941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D4461C-D04B-CC4D-B48F-C455357C6091}"/>
              </a:ext>
            </a:extLst>
          </p:cNvPr>
          <p:cNvSpPr txBox="1"/>
          <p:nvPr/>
        </p:nvSpPr>
        <p:spPr>
          <a:xfrm>
            <a:off x="4912956" y="1045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0AB670-A882-2F47-ACAE-554EB87421DB}"/>
              </a:ext>
            </a:extLst>
          </p:cNvPr>
          <p:cNvSpPr txBox="1"/>
          <p:nvPr/>
        </p:nvSpPr>
        <p:spPr>
          <a:xfrm>
            <a:off x="4910065" y="12977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F4CCE-E469-864F-9502-E1424A781FE5}"/>
              </a:ext>
            </a:extLst>
          </p:cNvPr>
          <p:cNvSpPr txBox="1"/>
          <p:nvPr/>
        </p:nvSpPr>
        <p:spPr>
          <a:xfrm>
            <a:off x="4927692" y="17403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8D24A1-397B-6741-8DD5-99489210ABF6}"/>
              </a:ext>
            </a:extLst>
          </p:cNvPr>
          <p:cNvSpPr txBox="1"/>
          <p:nvPr/>
        </p:nvSpPr>
        <p:spPr>
          <a:xfrm>
            <a:off x="4919578" y="19753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90F6E8-DB61-4343-92BF-DF72E0F1D629}"/>
              </a:ext>
            </a:extLst>
          </p:cNvPr>
          <p:cNvSpPr txBox="1"/>
          <p:nvPr/>
        </p:nvSpPr>
        <p:spPr>
          <a:xfrm>
            <a:off x="4911464" y="2210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C6AA18-109A-5445-A57E-84AC815B4F3F}"/>
              </a:ext>
            </a:extLst>
          </p:cNvPr>
          <p:cNvSpPr txBox="1"/>
          <p:nvPr/>
        </p:nvSpPr>
        <p:spPr>
          <a:xfrm>
            <a:off x="4929794" y="27197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63D70D-9BB9-E24F-8522-DB934980E85E}"/>
              </a:ext>
            </a:extLst>
          </p:cNvPr>
          <p:cNvSpPr txBox="1"/>
          <p:nvPr/>
        </p:nvSpPr>
        <p:spPr>
          <a:xfrm>
            <a:off x="4869689" y="29734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75C6BD-A083-6D44-B45F-557B607286CF}"/>
              </a:ext>
            </a:extLst>
          </p:cNvPr>
          <p:cNvSpPr txBox="1"/>
          <p:nvPr/>
        </p:nvSpPr>
        <p:spPr>
          <a:xfrm>
            <a:off x="4892488" y="323642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4A1EBC2-B41A-9348-A8BA-D93D7E00ACCB}"/>
              </a:ext>
            </a:extLst>
          </p:cNvPr>
          <p:cNvSpPr txBox="1"/>
          <p:nvPr/>
        </p:nvSpPr>
        <p:spPr>
          <a:xfrm>
            <a:off x="4889602" y="36848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205FC87-6F55-8040-B899-3234E23A8DD5}"/>
              </a:ext>
            </a:extLst>
          </p:cNvPr>
          <p:cNvSpPr txBox="1"/>
          <p:nvPr/>
        </p:nvSpPr>
        <p:spPr>
          <a:xfrm>
            <a:off x="4888365" y="395690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D2E6D5-3BC0-4449-BCD8-AE5204397B5E}"/>
              </a:ext>
            </a:extLst>
          </p:cNvPr>
          <p:cNvSpPr txBox="1"/>
          <p:nvPr/>
        </p:nvSpPr>
        <p:spPr>
          <a:xfrm>
            <a:off x="4887128" y="41731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546638-5F60-1B46-8716-295787BFCA62}"/>
              </a:ext>
            </a:extLst>
          </p:cNvPr>
          <p:cNvSpPr txBox="1"/>
          <p:nvPr/>
        </p:nvSpPr>
        <p:spPr>
          <a:xfrm>
            <a:off x="4877351" y="4657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6AA2AAC-47C9-504C-B75E-403D778A8353}"/>
              </a:ext>
            </a:extLst>
          </p:cNvPr>
          <p:cNvSpPr txBox="1"/>
          <p:nvPr/>
        </p:nvSpPr>
        <p:spPr>
          <a:xfrm>
            <a:off x="4517686" y="220260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CF45C5-B0E4-E842-9BB1-644240DBF7FA}"/>
              </a:ext>
            </a:extLst>
          </p:cNvPr>
          <p:cNvSpPr txBox="1"/>
          <p:nvPr/>
        </p:nvSpPr>
        <p:spPr>
          <a:xfrm>
            <a:off x="4523679" y="2703772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FE1C15-3371-184D-AA03-C707196495D7}"/>
              </a:ext>
            </a:extLst>
          </p:cNvPr>
          <p:cNvSpPr txBox="1"/>
          <p:nvPr/>
        </p:nvSpPr>
        <p:spPr>
          <a:xfrm>
            <a:off x="4514054" y="322152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2745B7E-B019-1D48-96A4-C5A9877962DE}"/>
              </a:ext>
            </a:extLst>
          </p:cNvPr>
          <p:cNvSpPr txBox="1"/>
          <p:nvPr/>
        </p:nvSpPr>
        <p:spPr>
          <a:xfrm>
            <a:off x="4511548" y="3465272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highlight>
                <a:srgbClr val="00FF00"/>
              </a:highlight>
            </a:endParaRPr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9E2BDEEB-671A-6B4B-B45D-D50E73D74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7261220"/>
              </p:ext>
            </p:extLst>
          </p:nvPr>
        </p:nvGraphicFramePr>
        <p:xfrm>
          <a:off x="6891685" y="1224633"/>
          <a:ext cx="2240282" cy="341629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0026">
                  <a:extLst>
                    <a:ext uri="{9D8B030D-6E8A-4147-A177-3AD203B41FA5}">
                      <a16:colId xmlns:a16="http://schemas.microsoft.com/office/drawing/2014/main" val="1379869761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2489112140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1813842861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624047737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3754068889"/>
                    </a:ext>
                  </a:extLst>
                </a:gridCol>
              </a:tblGrid>
              <a:tr h="17980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32117470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04414140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7473624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1192748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57929795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83541348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783285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5683835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17164596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8591601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238704315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0991367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19022274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81659095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48130667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40113321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422167587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3990362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729385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546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6ED00069-6C24-2244-A10D-1CFFA512AE34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Tracing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73EF5-48E3-4C40-9164-4175EDCBADE0}"/>
              </a:ext>
            </a:extLst>
          </p:cNvPr>
          <p:cNvSpPr txBox="1"/>
          <p:nvPr/>
        </p:nvSpPr>
        <p:spPr>
          <a:xfrm>
            <a:off x="5403417" y="275588"/>
            <a:ext cx="172909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F	L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 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$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6" name="Picture 15" descr="Shape, square&#10;&#10;Description automatically generated">
            <a:extLst>
              <a:ext uri="{FF2B5EF4-FFF2-40B4-BE49-F238E27FC236}">
                <a16:creationId xmlns:a16="http://schemas.microsoft.com/office/drawing/2014/main" id="{1A3AE906-6EDA-7D42-8C11-144C9075B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519664"/>
            <a:ext cx="398769" cy="362198"/>
          </a:xfrm>
          <a:prstGeom prst="rect">
            <a:avLst/>
          </a:prstGeom>
        </p:spPr>
      </p:pic>
      <p:pic>
        <p:nvPicPr>
          <p:cNvPr id="18" name="Picture 17" descr="Shape, square&#10;&#10;Description automatically generated">
            <a:extLst>
              <a:ext uri="{FF2B5EF4-FFF2-40B4-BE49-F238E27FC236}">
                <a16:creationId xmlns:a16="http://schemas.microsoft.com/office/drawing/2014/main" id="{C23AB1E5-F743-254B-93AB-1F4C65EE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767431"/>
            <a:ext cx="398769" cy="362198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6FEB9F8B-AB18-B94F-9BE2-FCF1920ACB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987695"/>
            <a:ext cx="398769" cy="362198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4F56A4F-7E84-184E-8EE2-383F389B0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228395"/>
            <a:ext cx="398769" cy="362198"/>
          </a:xfrm>
          <a:prstGeom prst="rect">
            <a:avLst/>
          </a:prstGeom>
        </p:spPr>
      </p:pic>
      <p:pic>
        <p:nvPicPr>
          <p:cNvPr id="21" name="Picture 20" descr="Shape, square&#10;&#10;Description automatically generated">
            <a:extLst>
              <a:ext uri="{FF2B5EF4-FFF2-40B4-BE49-F238E27FC236}">
                <a16:creationId xmlns:a16="http://schemas.microsoft.com/office/drawing/2014/main" id="{04823D08-7B3D-9244-A8E4-163AB361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470954"/>
            <a:ext cx="398769" cy="362198"/>
          </a:xfrm>
          <a:prstGeom prst="rect">
            <a:avLst/>
          </a:prstGeom>
        </p:spPr>
      </p:pic>
      <p:pic>
        <p:nvPicPr>
          <p:cNvPr id="22" name="Picture 21" descr="Shape, square&#10;&#10;Description automatically generated">
            <a:extLst>
              <a:ext uri="{FF2B5EF4-FFF2-40B4-BE49-F238E27FC236}">
                <a16:creationId xmlns:a16="http://schemas.microsoft.com/office/drawing/2014/main" id="{0936F2F9-34F6-2144-833A-6318F80CC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713513"/>
            <a:ext cx="398769" cy="362198"/>
          </a:xfrm>
          <a:prstGeom prst="rect">
            <a:avLst/>
          </a:prstGeom>
        </p:spPr>
      </p:pic>
      <p:pic>
        <p:nvPicPr>
          <p:cNvPr id="23" name="Picture 22" descr="Shape, square&#10;&#10;Description automatically generated">
            <a:extLst>
              <a:ext uri="{FF2B5EF4-FFF2-40B4-BE49-F238E27FC236}">
                <a16:creationId xmlns:a16="http://schemas.microsoft.com/office/drawing/2014/main" id="{3312F7ED-02F2-7244-BB77-C088974D5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962010"/>
            <a:ext cx="398769" cy="362198"/>
          </a:xfrm>
          <a:prstGeom prst="rect">
            <a:avLst/>
          </a:prstGeom>
        </p:spPr>
      </p:pic>
      <p:pic>
        <p:nvPicPr>
          <p:cNvPr id="24" name="Picture 23" descr="Shape, square&#10;&#10;Description automatically generated">
            <a:extLst>
              <a:ext uri="{FF2B5EF4-FFF2-40B4-BE49-F238E27FC236}">
                <a16:creationId xmlns:a16="http://schemas.microsoft.com/office/drawing/2014/main" id="{B5BEEB95-7975-944F-8705-964F969C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204569"/>
            <a:ext cx="398769" cy="362198"/>
          </a:xfrm>
          <a:prstGeom prst="rect">
            <a:avLst/>
          </a:prstGeom>
        </p:spPr>
      </p:pic>
      <p:pic>
        <p:nvPicPr>
          <p:cNvPr id="25" name="Picture 24" descr="Shape, square&#10;&#10;Description automatically generated">
            <a:extLst>
              <a:ext uri="{FF2B5EF4-FFF2-40B4-BE49-F238E27FC236}">
                <a16:creationId xmlns:a16="http://schemas.microsoft.com/office/drawing/2014/main" id="{87B836A1-44EF-FA49-8329-03BC8E57E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447128"/>
            <a:ext cx="398769" cy="362198"/>
          </a:xfrm>
          <a:prstGeom prst="rect">
            <a:avLst/>
          </a:prstGeom>
        </p:spPr>
      </p:pic>
      <p:pic>
        <p:nvPicPr>
          <p:cNvPr id="26" name="Picture 25" descr="Shape, square&#10;&#10;Description automatically generated">
            <a:extLst>
              <a:ext uri="{FF2B5EF4-FFF2-40B4-BE49-F238E27FC236}">
                <a16:creationId xmlns:a16="http://schemas.microsoft.com/office/drawing/2014/main" id="{69AF0A64-DBEB-0649-A453-7EE2B94DD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695625"/>
            <a:ext cx="398769" cy="362198"/>
          </a:xfrm>
          <a:prstGeom prst="rect">
            <a:avLst/>
          </a:prstGeom>
        </p:spPr>
      </p:pic>
      <p:pic>
        <p:nvPicPr>
          <p:cNvPr id="27" name="Picture 26" descr="Shape, square&#10;&#10;Description automatically generated">
            <a:extLst>
              <a:ext uri="{FF2B5EF4-FFF2-40B4-BE49-F238E27FC236}">
                <a16:creationId xmlns:a16="http://schemas.microsoft.com/office/drawing/2014/main" id="{BD41BC1B-8270-5747-91EC-99020557D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938184"/>
            <a:ext cx="398769" cy="362198"/>
          </a:xfrm>
          <a:prstGeom prst="rect">
            <a:avLst/>
          </a:prstGeom>
        </p:spPr>
      </p:pic>
      <p:pic>
        <p:nvPicPr>
          <p:cNvPr id="28" name="Picture 27" descr="Shape, square&#10;&#10;Description automatically generated">
            <a:extLst>
              <a:ext uri="{FF2B5EF4-FFF2-40B4-BE49-F238E27FC236}">
                <a16:creationId xmlns:a16="http://schemas.microsoft.com/office/drawing/2014/main" id="{54B0CF2A-6AA6-3B4C-90F5-B17D2A479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180743"/>
            <a:ext cx="398769" cy="362198"/>
          </a:xfrm>
          <a:prstGeom prst="rect">
            <a:avLst/>
          </a:prstGeom>
        </p:spPr>
      </p:pic>
      <p:pic>
        <p:nvPicPr>
          <p:cNvPr id="29" name="Picture 28" descr="Shape, square&#10;&#10;Description automatically generated">
            <a:extLst>
              <a:ext uri="{FF2B5EF4-FFF2-40B4-BE49-F238E27FC236}">
                <a16:creationId xmlns:a16="http://schemas.microsoft.com/office/drawing/2014/main" id="{F6789479-F5B6-0143-98C7-055775C3B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429240"/>
            <a:ext cx="398769" cy="362198"/>
          </a:xfrm>
          <a:prstGeom prst="rect">
            <a:avLst/>
          </a:prstGeom>
        </p:spPr>
      </p:pic>
      <p:pic>
        <p:nvPicPr>
          <p:cNvPr id="30" name="Picture 29" descr="Shape, square&#10;&#10;Description automatically generated">
            <a:extLst>
              <a:ext uri="{FF2B5EF4-FFF2-40B4-BE49-F238E27FC236}">
                <a16:creationId xmlns:a16="http://schemas.microsoft.com/office/drawing/2014/main" id="{05C8AD94-07F2-9B43-955A-CB97E697B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671799"/>
            <a:ext cx="398769" cy="362198"/>
          </a:xfrm>
          <a:prstGeom prst="rect">
            <a:avLst/>
          </a:prstGeom>
        </p:spPr>
      </p:pic>
      <p:pic>
        <p:nvPicPr>
          <p:cNvPr id="31" name="Picture 30" descr="Shape, square&#10;&#10;Description automatically generated">
            <a:extLst>
              <a:ext uri="{FF2B5EF4-FFF2-40B4-BE49-F238E27FC236}">
                <a16:creationId xmlns:a16="http://schemas.microsoft.com/office/drawing/2014/main" id="{F70A42B1-5CB2-0C4B-B1E7-45A60106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914358"/>
            <a:ext cx="398769" cy="362198"/>
          </a:xfrm>
          <a:prstGeom prst="rect">
            <a:avLst/>
          </a:prstGeom>
        </p:spPr>
      </p:pic>
      <p:pic>
        <p:nvPicPr>
          <p:cNvPr id="32" name="Picture 31" descr="Shape, square&#10;&#10;Description automatically generated">
            <a:extLst>
              <a:ext uri="{FF2B5EF4-FFF2-40B4-BE49-F238E27FC236}">
                <a16:creationId xmlns:a16="http://schemas.microsoft.com/office/drawing/2014/main" id="{EFDCD8DC-ABEB-4A48-B710-FA3507BF8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4156917"/>
            <a:ext cx="398769" cy="362198"/>
          </a:xfrm>
          <a:prstGeom prst="rect">
            <a:avLst/>
          </a:prstGeom>
        </p:spPr>
      </p:pic>
      <p:pic>
        <p:nvPicPr>
          <p:cNvPr id="33" name="Picture 32" descr="Shape, square&#10;&#10;Description automatically generated">
            <a:extLst>
              <a:ext uri="{FF2B5EF4-FFF2-40B4-BE49-F238E27FC236}">
                <a16:creationId xmlns:a16="http://schemas.microsoft.com/office/drawing/2014/main" id="{271CFDFB-A163-8D4D-A6D7-CD15453A5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3" y="4399136"/>
            <a:ext cx="398769" cy="362198"/>
          </a:xfrm>
          <a:prstGeom prst="rect">
            <a:avLst/>
          </a:prstGeom>
        </p:spPr>
      </p:pic>
      <p:pic>
        <p:nvPicPr>
          <p:cNvPr id="34" name="Picture 33" descr="Shape, square&#10;&#10;Description automatically generated">
            <a:extLst>
              <a:ext uri="{FF2B5EF4-FFF2-40B4-BE49-F238E27FC236}">
                <a16:creationId xmlns:a16="http://schemas.microsoft.com/office/drawing/2014/main" id="{F0A43972-6B7D-C043-9150-44E4B7B22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1" y="4624191"/>
            <a:ext cx="398769" cy="3621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B8A7EF-6BAE-D64A-A938-30CFD599E8EB}"/>
              </a:ext>
            </a:extLst>
          </p:cNvPr>
          <p:cNvSpPr txBox="1"/>
          <p:nvPr/>
        </p:nvSpPr>
        <p:spPr>
          <a:xfrm>
            <a:off x="5063552" y="6937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18C1FE-DD7F-AB49-B88E-65F3137C4C0F}"/>
              </a:ext>
            </a:extLst>
          </p:cNvPr>
          <p:cNvSpPr txBox="1"/>
          <p:nvPr/>
        </p:nvSpPr>
        <p:spPr>
          <a:xfrm>
            <a:off x="4918738" y="5423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8CFC4E-4658-184B-8BFC-1637561774FA}"/>
              </a:ext>
            </a:extLst>
          </p:cNvPr>
          <p:cNvSpPr txBox="1"/>
          <p:nvPr/>
        </p:nvSpPr>
        <p:spPr>
          <a:xfrm>
            <a:off x="4935806" y="15052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9F7429-2E18-C04F-92F9-00A02BDC7D9A}"/>
              </a:ext>
            </a:extLst>
          </p:cNvPr>
          <p:cNvSpPr txBox="1"/>
          <p:nvPr/>
        </p:nvSpPr>
        <p:spPr>
          <a:xfrm>
            <a:off x="4923609" y="24847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B3F7BC-9E7D-D948-946B-27D1A644884F}"/>
              </a:ext>
            </a:extLst>
          </p:cNvPr>
          <p:cNvSpPr txBox="1"/>
          <p:nvPr/>
        </p:nvSpPr>
        <p:spPr>
          <a:xfrm>
            <a:off x="4874271" y="34490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002CD1-5F6C-0749-9130-D8275E054E87}"/>
              </a:ext>
            </a:extLst>
          </p:cNvPr>
          <p:cNvSpPr txBox="1"/>
          <p:nvPr/>
        </p:nvSpPr>
        <p:spPr>
          <a:xfrm>
            <a:off x="4862022" y="439579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260BB0-7589-6B49-A32F-80328D53C0C2}"/>
              </a:ext>
            </a:extLst>
          </p:cNvPr>
          <p:cNvSpPr txBox="1"/>
          <p:nvPr/>
        </p:nvSpPr>
        <p:spPr>
          <a:xfrm>
            <a:off x="5145689" y="4884732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FD9B54-C6D6-8744-9B4D-426EA530F4DA}"/>
              </a:ext>
            </a:extLst>
          </p:cNvPr>
          <p:cNvSpPr txBox="1"/>
          <p:nvPr/>
        </p:nvSpPr>
        <p:spPr>
          <a:xfrm>
            <a:off x="7480136" y="778349"/>
            <a:ext cx="1059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Tally Table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593FE5-8C05-A349-BDE4-4D29D6A04BA6}"/>
              </a:ext>
            </a:extLst>
          </p:cNvPr>
          <p:cNvSpPr txBox="1"/>
          <p:nvPr/>
        </p:nvSpPr>
        <p:spPr>
          <a:xfrm>
            <a:off x="915729" y="136297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highlight>
                  <a:srgbClr val="00FF00"/>
                </a:highlight>
              </a:rPr>
              <a:t>A</a:t>
            </a:r>
            <a:r>
              <a:rPr lang="en-US" dirty="0">
                <a:solidFill>
                  <a:srgbClr val="C00000"/>
                </a:solidFill>
              </a:rPr>
              <a:t>GCT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0913A-A766-2643-9753-EAF95332D3D5}"/>
              </a:ext>
            </a:extLst>
          </p:cNvPr>
          <p:cNvSpPr txBox="1"/>
          <p:nvPr/>
        </p:nvSpPr>
        <p:spPr>
          <a:xfrm>
            <a:off x="569582" y="135772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1E7128A-0728-E246-8D36-6DF49E0008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3938"/>
              </p:ext>
            </p:extLst>
          </p:nvPr>
        </p:nvGraphicFramePr>
        <p:xfrm>
          <a:off x="869410" y="1859858"/>
          <a:ext cx="3086910" cy="561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485">
                  <a:extLst>
                    <a:ext uri="{9D8B030D-6E8A-4147-A177-3AD203B41FA5}">
                      <a16:colId xmlns:a16="http://schemas.microsoft.com/office/drawing/2014/main" val="4204416971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3823106928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451359831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4102177427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2751010950"/>
                    </a:ext>
                  </a:extLst>
                </a:gridCol>
                <a:gridCol w="514485">
                  <a:extLst>
                    <a:ext uri="{9D8B030D-6E8A-4147-A177-3AD203B41FA5}">
                      <a16:colId xmlns:a16="http://schemas.microsoft.com/office/drawing/2014/main" val="764180746"/>
                    </a:ext>
                  </a:extLst>
                </a:gridCol>
              </a:tblGrid>
              <a:tr h="2809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LF</a:t>
                      </a:r>
                      <a:r>
                        <a:rPr lang="en-US" sz="1200" u="none" strike="noStrike" baseline="-25000" dirty="0" err="1">
                          <a:effectLst/>
                        </a:rPr>
                        <a:t>top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7 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11 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8792637"/>
                  </a:ext>
                </a:extLst>
              </a:tr>
              <a:tr h="28097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 err="1">
                          <a:effectLst/>
                        </a:rPr>
                        <a:t>LF</a:t>
                      </a:r>
                      <a:r>
                        <a:rPr lang="en-US" sz="1200" u="none" strike="noStrike" baseline="-25000" dirty="0" err="1">
                          <a:effectLst/>
                        </a:rPr>
                        <a:t>bottom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 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12 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2991499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503A7E8-865D-A44E-8AF6-8F52F6932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31935"/>
              </p:ext>
            </p:extLst>
          </p:nvPr>
        </p:nvGraphicFramePr>
        <p:xfrm>
          <a:off x="7213145" y="275588"/>
          <a:ext cx="1593888" cy="4064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398472">
                  <a:extLst>
                    <a:ext uri="{9D8B030D-6E8A-4147-A177-3AD203B41FA5}">
                      <a16:colId xmlns:a16="http://schemas.microsoft.com/office/drawing/2014/main" val="3907441304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3078367312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1976744746"/>
                    </a:ext>
                  </a:extLst>
                </a:gridCol>
                <a:gridCol w="398472">
                  <a:extLst>
                    <a:ext uri="{9D8B030D-6E8A-4147-A177-3AD203B41FA5}">
                      <a16:colId xmlns:a16="http://schemas.microsoft.com/office/drawing/2014/main" val="38142601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endParaRPr 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3330965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62090363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FA631586-F911-DE43-B2FD-C001C9DC2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147358"/>
              </p:ext>
            </p:extLst>
          </p:nvPr>
        </p:nvGraphicFramePr>
        <p:xfrm>
          <a:off x="6891685" y="1224633"/>
          <a:ext cx="2240282" cy="3416295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0026">
                  <a:extLst>
                    <a:ext uri="{9D8B030D-6E8A-4147-A177-3AD203B41FA5}">
                      <a16:colId xmlns:a16="http://schemas.microsoft.com/office/drawing/2014/main" val="1379869761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2489112140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1813842861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624047737"/>
                    </a:ext>
                  </a:extLst>
                </a:gridCol>
                <a:gridCol w="507564">
                  <a:extLst>
                    <a:ext uri="{9D8B030D-6E8A-4147-A177-3AD203B41FA5}">
                      <a16:colId xmlns:a16="http://schemas.microsoft.com/office/drawing/2014/main" val="3754068889"/>
                    </a:ext>
                  </a:extLst>
                </a:gridCol>
              </a:tblGrid>
              <a:tr h="17980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C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32117470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04414140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7473624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1192748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57929795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83541348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6783285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568383556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17164596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8591601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238704315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90991367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190222740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816590952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481306673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401133211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2422167587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3239903629"/>
                  </a:ext>
                </a:extLst>
              </a:tr>
              <a:tr h="17980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 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28" marR="8428" marT="8428" marB="0" anchor="ctr"/>
                </a:tc>
                <a:extLst>
                  <a:ext uri="{0D108BD9-81ED-4DB2-BD59-A6C34878D82A}">
                    <a16:rowId xmlns:a16="http://schemas.microsoft.com/office/drawing/2014/main" val="1729385820"/>
                  </a:ext>
                </a:extLst>
              </a:tr>
            </a:tbl>
          </a:graphicData>
        </a:graphic>
      </p:graphicFrame>
      <p:pic>
        <p:nvPicPr>
          <p:cNvPr id="50" name="Picture 49" descr="Shape, square&#10;&#10;Description automatically generated">
            <a:extLst>
              <a:ext uri="{FF2B5EF4-FFF2-40B4-BE49-F238E27FC236}">
                <a16:creationId xmlns:a16="http://schemas.microsoft.com/office/drawing/2014/main" id="{0AD4D4EE-9212-F74A-9E2F-0D2DA59D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519664"/>
            <a:ext cx="398769" cy="362198"/>
          </a:xfrm>
          <a:prstGeom prst="rect">
            <a:avLst/>
          </a:prstGeom>
        </p:spPr>
      </p:pic>
      <p:pic>
        <p:nvPicPr>
          <p:cNvPr id="51" name="Picture 50" descr="Shape, square&#10;&#10;Description automatically generated">
            <a:extLst>
              <a:ext uri="{FF2B5EF4-FFF2-40B4-BE49-F238E27FC236}">
                <a16:creationId xmlns:a16="http://schemas.microsoft.com/office/drawing/2014/main" id="{53F31A4D-5EFA-D840-9F15-EFFC55A54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767431"/>
            <a:ext cx="398769" cy="362198"/>
          </a:xfrm>
          <a:prstGeom prst="rect">
            <a:avLst/>
          </a:prstGeom>
        </p:spPr>
      </p:pic>
      <p:pic>
        <p:nvPicPr>
          <p:cNvPr id="52" name="Picture 51" descr="Shape, square&#10;&#10;Description automatically generated">
            <a:extLst>
              <a:ext uri="{FF2B5EF4-FFF2-40B4-BE49-F238E27FC236}">
                <a16:creationId xmlns:a16="http://schemas.microsoft.com/office/drawing/2014/main" id="{2D3F5517-F00E-E54B-BCD8-A8BDBAA0A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987695"/>
            <a:ext cx="398769" cy="362198"/>
          </a:xfrm>
          <a:prstGeom prst="rect">
            <a:avLst/>
          </a:prstGeom>
        </p:spPr>
      </p:pic>
      <p:pic>
        <p:nvPicPr>
          <p:cNvPr id="53" name="Picture 52" descr="Shape, square&#10;&#10;Description automatically generated">
            <a:extLst>
              <a:ext uri="{FF2B5EF4-FFF2-40B4-BE49-F238E27FC236}">
                <a16:creationId xmlns:a16="http://schemas.microsoft.com/office/drawing/2014/main" id="{16E6EFA2-862B-1F4E-873D-C80625111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228395"/>
            <a:ext cx="398769" cy="362198"/>
          </a:xfrm>
          <a:prstGeom prst="rect">
            <a:avLst/>
          </a:prstGeom>
        </p:spPr>
      </p:pic>
      <p:pic>
        <p:nvPicPr>
          <p:cNvPr id="54" name="Picture 53" descr="Shape, square&#10;&#10;Description automatically generated">
            <a:extLst>
              <a:ext uri="{FF2B5EF4-FFF2-40B4-BE49-F238E27FC236}">
                <a16:creationId xmlns:a16="http://schemas.microsoft.com/office/drawing/2014/main" id="{1853228C-BCE8-AD48-8550-0BEF062C8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470954"/>
            <a:ext cx="398769" cy="362198"/>
          </a:xfrm>
          <a:prstGeom prst="rect">
            <a:avLst/>
          </a:prstGeom>
        </p:spPr>
      </p:pic>
      <p:pic>
        <p:nvPicPr>
          <p:cNvPr id="55" name="Picture 54" descr="Shape, square&#10;&#10;Description automatically generated">
            <a:extLst>
              <a:ext uri="{FF2B5EF4-FFF2-40B4-BE49-F238E27FC236}">
                <a16:creationId xmlns:a16="http://schemas.microsoft.com/office/drawing/2014/main" id="{7B4AD799-981B-9545-AF4E-5BD763D70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713513"/>
            <a:ext cx="398769" cy="362198"/>
          </a:xfrm>
          <a:prstGeom prst="rect">
            <a:avLst/>
          </a:prstGeom>
        </p:spPr>
      </p:pic>
      <p:pic>
        <p:nvPicPr>
          <p:cNvPr id="56" name="Picture 55" descr="Shape, square&#10;&#10;Description automatically generated">
            <a:extLst>
              <a:ext uri="{FF2B5EF4-FFF2-40B4-BE49-F238E27FC236}">
                <a16:creationId xmlns:a16="http://schemas.microsoft.com/office/drawing/2014/main" id="{65FD95CE-9718-634C-B4DA-59A63C0FF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962010"/>
            <a:ext cx="398769" cy="362198"/>
          </a:xfrm>
          <a:prstGeom prst="rect">
            <a:avLst/>
          </a:prstGeom>
        </p:spPr>
      </p:pic>
      <p:pic>
        <p:nvPicPr>
          <p:cNvPr id="57" name="Picture 56" descr="Shape, square&#10;&#10;Description automatically generated">
            <a:extLst>
              <a:ext uri="{FF2B5EF4-FFF2-40B4-BE49-F238E27FC236}">
                <a16:creationId xmlns:a16="http://schemas.microsoft.com/office/drawing/2014/main" id="{3AC23120-DC11-F949-B591-C921F2926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204569"/>
            <a:ext cx="398769" cy="362198"/>
          </a:xfrm>
          <a:prstGeom prst="rect">
            <a:avLst/>
          </a:prstGeom>
        </p:spPr>
      </p:pic>
      <p:pic>
        <p:nvPicPr>
          <p:cNvPr id="58" name="Picture 57" descr="Shape, square&#10;&#10;Description automatically generated">
            <a:extLst>
              <a:ext uri="{FF2B5EF4-FFF2-40B4-BE49-F238E27FC236}">
                <a16:creationId xmlns:a16="http://schemas.microsoft.com/office/drawing/2014/main" id="{5AA1E0B6-EE30-0E44-A268-6171C8C1A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447128"/>
            <a:ext cx="398769" cy="362198"/>
          </a:xfrm>
          <a:prstGeom prst="rect">
            <a:avLst/>
          </a:prstGeom>
        </p:spPr>
      </p:pic>
      <p:pic>
        <p:nvPicPr>
          <p:cNvPr id="59" name="Picture 58" descr="Shape, square&#10;&#10;Description automatically generated">
            <a:extLst>
              <a:ext uri="{FF2B5EF4-FFF2-40B4-BE49-F238E27FC236}">
                <a16:creationId xmlns:a16="http://schemas.microsoft.com/office/drawing/2014/main" id="{CD530739-386D-864B-93E4-B1063549B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695625"/>
            <a:ext cx="398769" cy="362198"/>
          </a:xfrm>
          <a:prstGeom prst="rect">
            <a:avLst/>
          </a:prstGeom>
        </p:spPr>
      </p:pic>
      <p:pic>
        <p:nvPicPr>
          <p:cNvPr id="60" name="Picture 59" descr="Shape, square&#10;&#10;Description automatically generated">
            <a:extLst>
              <a:ext uri="{FF2B5EF4-FFF2-40B4-BE49-F238E27FC236}">
                <a16:creationId xmlns:a16="http://schemas.microsoft.com/office/drawing/2014/main" id="{891692D4-8703-A841-83FC-D5C75D821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938184"/>
            <a:ext cx="398769" cy="362198"/>
          </a:xfrm>
          <a:prstGeom prst="rect">
            <a:avLst/>
          </a:prstGeom>
        </p:spPr>
      </p:pic>
      <p:pic>
        <p:nvPicPr>
          <p:cNvPr id="61" name="Picture 60" descr="Shape, square&#10;&#10;Description automatically generated">
            <a:extLst>
              <a:ext uri="{FF2B5EF4-FFF2-40B4-BE49-F238E27FC236}">
                <a16:creationId xmlns:a16="http://schemas.microsoft.com/office/drawing/2014/main" id="{41FDEDEA-D179-A241-939F-8E9A0EF2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180743"/>
            <a:ext cx="398769" cy="362198"/>
          </a:xfrm>
          <a:prstGeom prst="rect">
            <a:avLst/>
          </a:prstGeom>
        </p:spPr>
      </p:pic>
      <p:pic>
        <p:nvPicPr>
          <p:cNvPr id="62" name="Picture 61" descr="Shape, square&#10;&#10;Description automatically generated">
            <a:extLst>
              <a:ext uri="{FF2B5EF4-FFF2-40B4-BE49-F238E27FC236}">
                <a16:creationId xmlns:a16="http://schemas.microsoft.com/office/drawing/2014/main" id="{585E4DC9-2201-2D40-B0EF-CDE4417F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429240"/>
            <a:ext cx="398769" cy="362198"/>
          </a:xfrm>
          <a:prstGeom prst="rect">
            <a:avLst/>
          </a:prstGeom>
        </p:spPr>
      </p:pic>
      <p:pic>
        <p:nvPicPr>
          <p:cNvPr id="63" name="Picture 62" descr="Shape, square&#10;&#10;Description automatically generated">
            <a:extLst>
              <a:ext uri="{FF2B5EF4-FFF2-40B4-BE49-F238E27FC236}">
                <a16:creationId xmlns:a16="http://schemas.microsoft.com/office/drawing/2014/main" id="{9307E417-E715-6446-946E-FF16E5ACF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671799"/>
            <a:ext cx="398769" cy="362198"/>
          </a:xfrm>
          <a:prstGeom prst="rect">
            <a:avLst/>
          </a:prstGeom>
        </p:spPr>
      </p:pic>
      <p:pic>
        <p:nvPicPr>
          <p:cNvPr id="64" name="Picture 63" descr="Shape, square&#10;&#10;Description automatically generated">
            <a:extLst>
              <a:ext uri="{FF2B5EF4-FFF2-40B4-BE49-F238E27FC236}">
                <a16:creationId xmlns:a16="http://schemas.microsoft.com/office/drawing/2014/main" id="{3984C1AD-0D09-2643-A6A6-6428048FE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914358"/>
            <a:ext cx="398769" cy="362198"/>
          </a:xfrm>
          <a:prstGeom prst="rect">
            <a:avLst/>
          </a:prstGeom>
        </p:spPr>
      </p:pic>
      <p:pic>
        <p:nvPicPr>
          <p:cNvPr id="65" name="Picture 64" descr="Shape, square&#10;&#10;Description automatically generated">
            <a:extLst>
              <a:ext uri="{FF2B5EF4-FFF2-40B4-BE49-F238E27FC236}">
                <a16:creationId xmlns:a16="http://schemas.microsoft.com/office/drawing/2014/main" id="{66CC6AA9-A241-264D-AC72-4DA56905A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4156917"/>
            <a:ext cx="398769" cy="362198"/>
          </a:xfrm>
          <a:prstGeom prst="rect">
            <a:avLst/>
          </a:prstGeom>
        </p:spPr>
      </p:pic>
      <p:pic>
        <p:nvPicPr>
          <p:cNvPr id="66" name="Picture 65" descr="Shape, square&#10;&#10;Description automatically generated">
            <a:extLst>
              <a:ext uri="{FF2B5EF4-FFF2-40B4-BE49-F238E27FC236}">
                <a16:creationId xmlns:a16="http://schemas.microsoft.com/office/drawing/2014/main" id="{2EEC2036-039B-034C-9FA7-14DAA19F6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5" y="4399136"/>
            <a:ext cx="398769" cy="362198"/>
          </a:xfrm>
          <a:prstGeom prst="rect">
            <a:avLst/>
          </a:prstGeom>
        </p:spPr>
      </p:pic>
      <p:pic>
        <p:nvPicPr>
          <p:cNvPr id="67" name="Picture 66" descr="Shape, square&#10;&#10;Description automatically generated">
            <a:extLst>
              <a:ext uri="{FF2B5EF4-FFF2-40B4-BE49-F238E27FC236}">
                <a16:creationId xmlns:a16="http://schemas.microsoft.com/office/drawing/2014/main" id="{DBF81A88-CAD9-B644-A000-007A2376B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3" y="4624191"/>
            <a:ext cx="398769" cy="3621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ACE98C7-B2D9-AA4C-9146-779E737008DA}"/>
              </a:ext>
            </a:extLst>
          </p:cNvPr>
          <p:cNvSpPr txBox="1"/>
          <p:nvPr/>
        </p:nvSpPr>
        <p:spPr>
          <a:xfrm>
            <a:off x="5216221" y="2968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59EEB8-7AEF-3D42-A422-3377B29C13E3}"/>
              </a:ext>
            </a:extLst>
          </p:cNvPr>
          <p:cNvSpPr txBox="1"/>
          <p:nvPr/>
        </p:nvSpPr>
        <p:spPr>
          <a:xfrm>
            <a:off x="5218277" y="3217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E1BCD1-53F3-8340-B054-C30D8810E833}"/>
              </a:ext>
            </a:extLst>
          </p:cNvPr>
          <p:cNvSpPr txBox="1"/>
          <p:nvPr/>
        </p:nvSpPr>
        <p:spPr>
          <a:xfrm>
            <a:off x="5192556" y="19985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AFAC9A-EE0E-AF4E-8A0D-0590E6D4C771}"/>
              </a:ext>
            </a:extLst>
          </p:cNvPr>
          <p:cNvSpPr txBox="1"/>
          <p:nvPr/>
        </p:nvSpPr>
        <p:spPr>
          <a:xfrm>
            <a:off x="5159505" y="7790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0B93EF-8D61-C640-995C-7D4E62A3BE4D}"/>
              </a:ext>
            </a:extLst>
          </p:cNvPr>
          <p:cNvSpPr txBox="1"/>
          <p:nvPr/>
        </p:nvSpPr>
        <p:spPr>
          <a:xfrm>
            <a:off x="5155160" y="39481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D27D95-08CA-EA46-A09C-176E701A8EC0}"/>
              </a:ext>
            </a:extLst>
          </p:cNvPr>
          <p:cNvSpPr txBox="1"/>
          <p:nvPr/>
        </p:nvSpPr>
        <p:spPr>
          <a:xfrm>
            <a:off x="4915847" y="7941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D4461C-D04B-CC4D-B48F-C455357C6091}"/>
              </a:ext>
            </a:extLst>
          </p:cNvPr>
          <p:cNvSpPr txBox="1"/>
          <p:nvPr/>
        </p:nvSpPr>
        <p:spPr>
          <a:xfrm>
            <a:off x="4912956" y="1045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0AB670-A882-2F47-ACAE-554EB87421DB}"/>
              </a:ext>
            </a:extLst>
          </p:cNvPr>
          <p:cNvSpPr txBox="1"/>
          <p:nvPr/>
        </p:nvSpPr>
        <p:spPr>
          <a:xfrm>
            <a:off x="4910065" y="12977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F4CCE-E469-864F-9502-E1424A781FE5}"/>
              </a:ext>
            </a:extLst>
          </p:cNvPr>
          <p:cNvSpPr txBox="1"/>
          <p:nvPr/>
        </p:nvSpPr>
        <p:spPr>
          <a:xfrm>
            <a:off x="4927692" y="17403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8D24A1-397B-6741-8DD5-99489210ABF6}"/>
              </a:ext>
            </a:extLst>
          </p:cNvPr>
          <p:cNvSpPr txBox="1"/>
          <p:nvPr/>
        </p:nvSpPr>
        <p:spPr>
          <a:xfrm>
            <a:off x="4919578" y="19753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90F6E8-DB61-4343-92BF-DF72E0F1D629}"/>
              </a:ext>
            </a:extLst>
          </p:cNvPr>
          <p:cNvSpPr txBox="1"/>
          <p:nvPr/>
        </p:nvSpPr>
        <p:spPr>
          <a:xfrm>
            <a:off x="4911464" y="2210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C6AA18-109A-5445-A57E-84AC815B4F3F}"/>
              </a:ext>
            </a:extLst>
          </p:cNvPr>
          <p:cNvSpPr txBox="1"/>
          <p:nvPr/>
        </p:nvSpPr>
        <p:spPr>
          <a:xfrm>
            <a:off x="4929794" y="27197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63D70D-9BB9-E24F-8522-DB934980E85E}"/>
              </a:ext>
            </a:extLst>
          </p:cNvPr>
          <p:cNvSpPr txBox="1"/>
          <p:nvPr/>
        </p:nvSpPr>
        <p:spPr>
          <a:xfrm>
            <a:off x="4869689" y="29734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75C6BD-A083-6D44-B45F-557B607286CF}"/>
              </a:ext>
            </a:extLst>
          </p:cNvPr>
          <p:cNvSpPr txBox="1"/>
          <p:nvPr/>
        </p:nvSpPr>
        <p:spPr>
          <a:xfrm>
            <a:off x="4892488" y="323642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4A1EBC2-B41A-9348-A8BA-D93D7E00ACCB}"/>
              </a:ext>
            </a:extLst>
          </p:cNvPr>
          <p:cNvSpPr txBox="1"/>
          <p:nvPr/>
        </p:nvSpPr>
        <p:spPr>
          <a:xfrm>
            <a:off x="4889602" y="36848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205FC87-6F55-8040-B899-3234E23A8DD5}"/>
              </a:ext>
            </a:extLst>
          </p:cNvPr>
          <p:cNvSpPr txBox="1"/>
          <p:nvPr/>
        </p:nvSpPr>
        <p:spPr>
          <a:xfrm>
            <a:off x="4888365" y="395690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D2E6D5-3BC0-4449-BCD8-AE5204397B5E}"/>
              </a:ext>
            </a:extLst>
          </p:cNvPr>
          <p:cNvSpPr txBox="1"/>
          <p:nvPr/>
        </p:nvSpPr>
        <p:spPr>
          <a:xfrm>
            <a:off x="4887128" y="41731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546638-5F60-1B46-8716-295787BFCA62}"/>
              </a:ext>
            </a:extLst>
          </p:cNvPr>
          <p:cNvSpPr txBox="1"/>
          <p:nvPr/>
        </p:nvSpPr>
        <p:spPr>
          <a:xfrm>
            <a:off x="4877351" y="4657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4FE1C15-3371-184D-AA03-C707196495D7}"/>
              </a:ext>
            </a:extLst>
          </p:cNvPr>
          <p:cNvSpPr txBox="1"/>
          <p:nvPr/>
        </p:nvSpPr>
        <p:spPr>
          <a:xfrm>
            <a:off x="4514054" y="3221523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2745B7E-B019-1D48-96A4-C5A9877962DE}"/>
              </a:ext>
            </a:extLst>
          </p:cNvPr>
          <p:cNvSpPr txBox="1"/>
          <p:nvPr/>
        </p:nvSpPr>
        <p:spPr>
          <a:xfrm>
            <a:off x="4511548" y="3465272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5C7703-865E-574E-8036-70226A049F23}"/>
              </a:ext>
            </a:extLst>
          </p:cNvPr>
          <p:cNvSpPr txBox="1"/>
          <p:nvPr/>
        </p:nvSpPr>
        <p:spPr>
          <a:xfrm>
            <a:off x="4511548" y="1013395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C7A0BC6-7477-8341-8D69-8D6463969823}"/>
              </a:ext>
            </a:extLst>
          </p:cNvPr>
          <p:cNvSpPr txBox="1"/>
          <p:nvPr/>
        </p:nvSpPr>
        <p:spPr>
          <a:xfrm>
            <a:off x="4511320" y="1284072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031B5-F018-2241-98DB-9847B000CFC6}"/>
              </a:ext>
            </a:extLst>
          </p:cNvPr>
          <p:cNvSpPr txBox="1"/>
          <p:nvPr/>
        </p:nvSpPr>
        <p:spPr>
          <a:xfrm>
            <a:off x="569582" y="2938184"/>
            <a:ext cx="1646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BW range:</a:t>
            </a:r>
            <a:r>
              <a:rPr lang="en-US" dirty="0"/>
              <a:t> { [2,3) }</a:t>
            </a:r>
          </a:p>
        </p:txBody>
      </p:sp>
    </p:spTree>
    <p:extLst>
      <p:ext uri="{BB962C8B-B14F-4D97-AF65-F5344CB8AC3E}">
        <p14:creationId xmlns:p14="http://schemas.microsoft.com/office/powerpoint/2010/main" val="837783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6ED00069-6C24-2244-A10D-1CFFA512AE34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Tracing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D73EF5-48E3-4C40-9164-4175EDCBADE0}"/>
              </a:ext>
            </a:extLst>
          </p:cNvPr>
          <p:cNvSpPr txBox="1"/>
          <p:nvPr/>
        </p:nvSpPr>
        <p:spPr>
          <a:xfrm>
            <a:off x="5403417" y="275588"/>
            <a:ext cx="172909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F	L</a:t>
            </a:r>
          </a:p>
          <a:p>
            <a:r>
              <a:rPr lang="en-US" sz="1600" dirty="0">
                <a:solidFill>
                  <a:srgbClr val="C00000"/>
                </a:solidFill>
              </a:rPr>
              <a:t>$ 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pPr lvl="1"/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$</a:t>
            </a: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A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0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1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G</a:t>
            </a:r>
            <a:r>
              <a:rPr lang="en-US" sz="1600" baseline="-25000" dirty="0">
                <a:solidFill>
                  <a:srgbClr val="C00000"/>
                </a:solidFill>
              </a:rPr>
              <a:t>4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2</a:t>
            </a:r>
            <a:endParaRPr lang="en-US" sz="1600" dirty="0">
              <a:solidFill>
                <a:srgbClr val="C00000"/>
              </a:solidFill>
            </a:endParaRPr>
          </a:p>
          <a:p>
            <a:r>
              <a:rPr lang="en-US" sz="1600" dirty="0">
                <a:solidFill>
                  <a:srgbClr val="C00000"/>
                </a:solidFill>
              </a:rPr>
              <a:t>T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r>
              <a:rPr lang="en-US" sz="1600" dirty="0">
                <a:solidFill>
                  <a:srgbClr val="C0806A"/>
                </a:solidFill>
              </a:rPr>
              <a:t>	</a:t>
            </a:r>
            <a:r>
              <a:rPr lang="en-US" sz="1600" dirty="0">
                <a:solidFill>
                  <a:srgbClr val="C00000"/>
                </a:solidFill>
              </a:rPr>
              <a:t>C</a:t>
            </a:r>
            <a:r>
              <a:rPr lang="en-US" sz="1600" baseline="-25000" dirty="0">
                <a:solidFill>
                  <a:srgbClr val="C00000"/>
                </a:solidFill>
              </a:rPr>
              <a:t>3</a:t>
            </a:r>
            <a:endParaRPr lang="en-US" sz="1600" dirty="0">
              <a:solidFill>
                <a:srgbClr val="C00000"/>
              </a:solidFill>
            </a:endParaRPr>
          </a:p>
        </p:txBody>
      </p:sp>
      <p:pic>
        <p:nvPicPr>
          <p:cNvPr id="16" name="Picture 15" descr="Shape, square&#10;&#10;Description automatically generated">
            <a:extLst>
              <a:ext uri="{FF2B5EF4-FFF2-40B4-BE49-F238E27FC236}">
                <a16:creationId xmlns:a16="http://schemas.microsoft.com/office/drawing/2014/main" id="{1A3AE906-6EDA-7D42-8C11-144C9075B3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519664"/>
            <a:ext cx="398769" cy="362198"/>
          </a:xfrm>
          <a:prstGeom prst="rect">
            <a:avLst/>
          </a:prstGeom>
        </p:spPr>
      </p:pic>
      <p:pic>
        <p:nvPicPr>
          <p:cNvPr id="18" name="Picture 17" descr="Shape, square&#10;&#10;Description automatically generated">
            <a:extLst>
              <a:ext uri="{FF2B5EF4-FFF2-40B4-BE49-F238E27FC236}">
                <a16:creationId xmlns:a16="http://schemas.microsoft.com/office/drawing/2014/main" id="{C23AB1E5-F743-254B-93AB-1F4C65EE8A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767431"/>
            <a:ext cx="398769" cy="362198"/>
          </a:xfrm>
          <a:prstGeom prst="rect">
            <a:avLst/>
          </a:prstGeom>
        </p:spPr>
      </p:pic>
      <p:pic>
        <p:nvPicPr>
          <p:cNvPr id="19" name="Picture 18" descr="Shape, square&#10;&#10;Description automatically generated">
            <a:extLst>
              <a:ext uri="{FF2B5EF4-FFF2-40B4-BE49-F238E27FC236}">
                <a16:creationId xmlns:a16="http://schemas.microsoft.com/office/drawing/2014/main" id="{6FEB9F8B-AB18-B94F-9BE2-FCF1920ACB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987695"/>
            <a:ext cx="398769" cy="362198"/>
          </a:xfrm>
          <a:prstGeom prst="rect">
            <a:avLst/>
          </a:prstGeom>
        </p:spPr>
      </p:pic>
      <p:pic>
        <p:nvPicPr>
          <p:cNvPr id="20" name="Picture 19" descr="Shape, square&#10;&#10;Description automatically generated">
            <a:extLst>
              <a:ext uri="{FF2B5EF4-FFF2-40B4-BE49-F238E27FC236}">
                <a16:creationId xmlns:a16="http://schemas.microsoft.com/office/drawing/2014/main" id="{34F56A4F-7E84-184E-8EE2-383F389B0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228395"/>
            <a:ext cx="398769" cy="362198"/>
          </a:xfrm>
          <a:prstGeom prst="rect">
            <a:avLst/>
          </a:prstGeom>
        </p:spPr>
      </p:pic>
      <p:pic>
        <p:nvPicPr>
          <p:cNvPr id="21" name="Picture 20" descr="Shape, square&#10;&#10;Description automatically generated">
            <a:extLst>
              <a:ext uri="{FF2B5EF4-FFF2-40B4-BE49-F238E27FC236}">
                <a16:creationId xmlns:a16="http://schemas.microsoft.com/office/drawing/2014/main" id="{04823D08-7B3D-9244-A8E4-163AB361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470954"/>
            <a:ext cx="398769" cy="362198"/>
          </a:xfrm>
          <a:prstGeom prst="rect">
            <a:avLst/>
          </a:prstGeom>
        </p:spPr>
      </p:pic>
      <p:pic>
        <p:nvPicPr>
          <p:cNvPr id="22" name="Picture 21" descr="Shape, square&#10;&#10;Description automatically generated">
            <a:extLst>
              <a:ext uri="{FF2B5EF4-FFF2-40B4-BE49-F238E27FC236}">
                <a16:creationId xmlns:a16="http://schemas.microsoft.com/office/drawing/2014/main" id="{0936F2F9-34F6-2144-833A-6318F80CCB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713513"/>
            <a:ext cx="398769" cy="362198"/>
          </a:xfrm>
          <a:prstGeom prst="rect">
            <a:avLst/>
          </a:prstGeom>
        </p:spPr>
      </p:pic>
      <p:pic>
        <p:nvPicPr>
          <p:cNvPr id="23" name="Picture 22" descr="Shape, square&#10;&#10;Description automatically generated">
            <a:extLst>
              <a:ext uri="{FF2B5EF4-FFF2-40B4-BE49-F238E27FC236}">
                <a16:creationId xmlns:a16="http://schemas.microsoft.com/office/drawing/2014/main" id="{3312F7ED-02F2-7244-BB77-C088974D5D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1962010"/>
            <a:ext cx="398769" cy="362198"/>
          </a:xfrm>
          <a:prstGeom prst="rect">
            <a:avLst/>
          </a:prstGeom>
        </p:spPr>
      </p:pic>
      <p:pic>
        <p:nvPicPr>
          <p:cNvPr id="24" name="Picture 23" descr="Shape, square&#10;&#10;Description automatically generated">
            <a:extLst>
              <a:ext uri="{FF2B5EF4-FFF2-40B4-BE49-F238E27FC236}">
                <a16:creationId xmlns:a16="http://schemas.microsoft.com/office/drawing/2014/main" id="{B5BEEB95-7975-944F-8705-964F969CF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204569"/>
            <a:ext cx="398769" cy="362198"/>
          </a:xfrm>
          <a:prstGeom prst="rect">
            <a:avLst/>
          </a:prstGeom>
        </p:spPr>
      </p:pic>
      <p:pic>
        <p:nvPicPr>
          <p:cNvPr id="25" name="Picture 24" descr="Shape, square&#10;&#10;Description automatically generated">
            <a:extLst>
              <a:ext uri="{FF2B5EF4-FFF2-40B4-BE49-F238E27FC236}">
                <a16:creationId xmlns:a16="http://schemas.microsoft.com/office/drawing/2014/main" id="{87B836A1-44EF-FA49-8329-03BC8E57E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447128"/>
            <a:ext cx="398769" cy="362198"/>
          </a:xfrm>
          <a:prstGeom prst="rect">
            <a:avLst/>
          </a:prstGeom>
        </p:spPr>
      </p:pic>
      <p:pic>
        <p:nvPicPr>
          <p:cNvPr id="26" name="Picture 25" descr="Shape, square&#10;&#10;Description automatically generated">
            <a:extLst>
              <a:ext uri="{FF2B5EF4-FFF2-40B4-BE49-F238E27FC236}">
                <a16:creationId xmlns:a16="http://schemas.microsoft.com/office/drawing/2014/main" id="{69AF0A64-DBEB-0649-A453-7EE2B94DD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695625"/>
            <a:ext cx="398769" cy="362198"/>
          </a:xfrm>
          <a:prstGeom prst="rect">
            <a:avLst/>
          </a:prstGeom>
        </p:spPr>
      </p:pic>
      <p:pic>
        <p:nvPicPr>
          <p:cNvPr id="27" name="Picture 26" descr="Shape, square&#10;&#10;Description automatically generated">
            <a:extLst>
              <a:ext uri="{FF2B5EF4-FFF2-40B4-BE49-F238E27FC236}">
                <a16:creationId xmlns:a16="http://schemas.microsoft.com/office/drawing/2014/main" id="{BD41BC1B-8270-5747-91EC-99020557D8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2938184"/>
            <a:ext cx="398769" cy="362198"/>
          </a:xfrm>
          <a:prstGeom prst="rect">
            <a:avLst/>
          </a:prstGeom>
        </p:spPr>
      </p:pic>
      <p:pic>
        <p:nvPicPr>
          <p:cNvPr id="28" name="Picture 27" descr="Shape, square&#10;&#10;Description automatically generated">
            <a:extLst>
              <a:ext uri="{FF2B5EF4-FFF2-40B4-BE49-F238E27FC236}">
                <a16:creationId xmlns:a16="http://schemas.microsoft.com/office/drawing/2014/main" id="{54B0CF2A-6AA6-3B4C-90F5-B17D2A4799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180743"/>
            <a:ext cx="398769" cy="362198"/>
          </a:xfrm>
          <a:prstGeom prst="rect">
            <a:avLst/>
          </a:prstGeom>
        </p:spPr>
      </p:pic>
      <p:pic>
        <p:nvPicPr>
          <p:cNvPr id="29" name="Picture 28" descr="Shape, square&#10;&#10;Description automatically generated">
            <a:extLst>
              <a:ext uri="{FF2B5EF4-FFF2-40B4-BE49-F238E27FC236}">
                <a16:creationId xmlns:a16="http://schemas.microsoft.com/office/drawing/2014/main" id="{F6789479-F5B6-0143-98C7-055775C3B2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429240"/>
            <a:ext cx="398769" cy="362198"/>
          </a:xfrm>
          <a:prstGeom prst="rect">
            <a:avLst/>
          </a:prstGeom>
        </p:spPr>
      </p:pic>
      <p:pic>
        <p:nvPicPr>
          <p:cNvPr id="30" name="Picture 29" descr="Shape, square&#10;&#10;Description automatically generated">
            <a:extLst>
              <a:ext uri="{FF2B5EF4-FFF2-40B4-BE49-F238E27FC236}">
                <a16:creationId xmlns:a16="http://schemas.microsoft.com/office/drawing/2014/main" id="{05C8AD94-07F2-9B43-955A-CB97E697BA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671799"/>
            <a:ext cx="398769" cy="362198"/>
          </a:xfrm>
          <a:prstGeom prst="rect">
            <a:avLst/>
          </a:prstGeom>
        </p:spPr>
      </p:pic>
      <p:pic>
        <p:nvPicPr>
          <p:cNvPr id="31" name="Picture 30" descr="Shape, square&#10;&#10;Description automatically generated">
            <a:extLst>
              <a:ext uri="{FF2B5EF4-FFF2-40B4-BE49-F238E27FC236}">
                <a16:creationId xmlns:a16="http://schemas.microsoft.com/office/drawing/2014/main" id="{F70A42B1-5CB2-0C4B-B1E7-45A601062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3914358"/>
            <a:ext cx="398769" cy="362198"/>
          </a:xfrm>
          <a:prstGeom prst="rect">
            <a:avLst/>
          </a:prstGeom>
        </p:spPr>
      </p:pic>
      <p:pic>
        <p:nvPicPr>
          <p:cNvPr id="32" name="Picture 31" descr="Shape, square&#10;&#10;Description automatically generated">
            <a:extLst>
              <a:ext uri="{FF2B5EF4-FFF2-40B4-BE49-F238E27FC236}">
                <a16:creationId xmlns:a16="http://schemas.microsoft.com/office/drawing/2014/main" id="{EFDCD8DC-ABEB-4A48-B710-FA3507BF82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2" y="4156917"/>
            <a:ext cx="398769" cy="362198"/>
          </a:xfrm>
          <a:prstGeom prst="rect">
            <a:avLst/>
          </a:prstGeom>
        </p:spPr>
      </p:pic>
      <p:pic>
        <p:nvPicPr>
          <p:cNvPr id="33" name="Picture 32" descr="Shape, square&#10;&#10;Description automatically generated">
            <a:extLst>
              <a:ext uri="{FF2B5EF4-FFF2-40B4-BE49-F238E27FC236}">
                <a16:creationId xmlns:a16="http://schemas.microsoft.com/office/drawing/2014/main" id="{271CFDFB-A163-8D4D-A6D7-CD15453A5B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3" y="4399136"/>
            <a:ext cx="398769" cy="362198"/>
          </a:xfrm>
          <a:prstGeom prst="rect">
            <a:avLst/>
          </a:prstGeom>
        </p:spPr>
      </p:pic>
      <p:pic>
        <p:nvPicPr>
          <p:cNvPr id="34" name="Picture 33" descr="Shape, square&#10;&#10;Description automatically generated">
            <a:extLst>
              <a:ext uri="{FF2B5EF4-FFF2-40B4-BE49-F238E27FC236}">
                <a16:creationId xmlns:a16="http://schemas.microsoft.com/office/drawing/2014/main" id="{F0A43972-6B7D-C043-9150-44E4B7B22A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4852301" y="4624191"/>
            <a:ext cx="398769" cy="36219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BB8A7EF-6BAE-D64A-A938-30CFD599E8EB}"/>
              </a:ext>
            </a:extLst>
          </p:cNvPr>
          <p:cNvSpPr txBox="1"/>
          <p:nvPr/>
        </p:nvSpPr>
        <p:spPr>
          <a:xfrm>
            <a:off x="5063552" y="69370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18C1FE-DD7F-AB49-B88E-65F3137C4C0F}"/>
              </a:ext>
            </a:extLst>
          </p:cNvPr>
          <p:cNvSpPr txBox="1"/>
          <p:nvPr/>
        </p:nvSpPr>
        <p:spPr>
          <a:xfrm>
            <a:off x="4918738" y="54237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8CFC4E-4658-184B-8BFC-1637561774FA}"/>
              </a:ext>
            </a:extLst>
          </p:cNvPr>
          <p:cNvSpPr txBox="1"/>
          <p:nvPr/>
        </p:nvSpPr>
        <p:spPr>
          <a:xfrm>
            <a:off x="4935806" y="150527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9F7429-2E18-C04F-92F9-00A02BDC7D9A}"/>
              </a:ext>
            </a:extLst>
          </p:cNvPr>
          <p:cNvSpPr txBox="1"/>
          <p:nvPr/>
        </p:nvSpPr>
        <p:spPr>
          <a:xfrm>
            <a:off x="4923609" y="248478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BB3F7BC-9E7D-D948-946B-27D1A644884F}"/>
              </a:ext>
            </a:extLst>
          </p:cNvPr>
          <p:cNvSpPr txBox="1"/>
          <p:nvPr/>
        </p:nvSpPr>
        <p:spPr>
          <a:xfrm>
            <a:off x="4874271" y="344901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002CD1-5F6C-0749-9130-D8275E054E87}"/>
              </a:ext>
            </a:extLst>
          </p:cNvPr>
          <p:cNvSpPr txBox="1"/>
          <p:nvPr/>
        </p:nvSpPr>
        <p:spPr>
          <a:xfrm>
            <a:off x="4862022" y="439579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260BB0-7589-6B49-A32F-80328D53C0C2}"/>
              </a:ext>
            </a:extLst>
          </p:cNvPr>
          <p:cNvSpPr txBox="1"/>
          <p:nvPr/>
        </p:nvSpPr>
        <p:spPr>
          <a:xfrm>
            <a:off x="5155160" y="488712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593FE5-8C05-A349-BDE4-4D29D6A04BA6}"/>
              </a:ext>
            </a:extLst>
          </p:cNvPr>
          <p:cNvSpPr txBox="1"/>
          <p:nvPr/>
        </p:nvSpPr>
        <p:spPr>
          <a:xfrm>
            <a:off x="915729" y="136297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AGCT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0913A-A766-2643-9753-EAF95332D3D5}"/>
              </a:ext>
            </a:extLst>
          </p:cNvPr>
          <p:cNvSpPr txBox="1"/>
          <p:nvPr/>
        </p:nvSpPr>
        <p:spPr>
          <a:xfrm>
            <a:off x="569582" y="135772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pic>
        <p:nvPicPr>
          <p:cNvPr id="50" name="Picture 49" descr="Shape, square&#10;&#10;Description automatically generated">
            <a:extLst>
              <a:ext uri="{FF2B5EF4-FFF2-40B4-BE49-F238E27FC236}">
                <a16:creationId xmlns:a16="http://schemas.microsoft.com/office/drawing/2014/main" id="{0AD4D4EE-9212-F74A-9E2F-0D2DA59D9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519664"/>
            <a:ext cx="398769" cy="362198"/>
          </a:xfrm>
          <a:prstGeom prst="rect">
            <a:avLst/>
          </a:prstGeom>
        </p:spPr>
      </p:pic>
      <p:pic>
        <p:nvPicPr>
          <p:cNvPr id="51" name="Picture 50" descr="Shape, square&#10;&#10;Description automatically generated">
            <a:extLst>
              <a:ext uri="{FF2B5EF4-FFF2-40B4-BE49-F238E27FC236}">
                <a16:creationId xmlns:a16="http://schemas.microsoft.com/office/drawing/2014/main" id="{53F31A4D-5EFA-D840-9F15-EFFC55A54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767431"/>
            <a:ext cx="398769" cy="362198"/>
          </a:xfrm>
          <a:prstGeom prst="rect">
            <a:avLst/>
          </a:prstGeom>
        </p:spPr>
      </p:pic>
      <p:pic>
        <p:nvPicPr>
          <p:cNvPr id="52" name="Picture 51" descr="Shape, square&#10;&#10;Description automatically generated">
            <a:extLst>
              <a:ext uri="{FF2B5EF4-FFF2-40B4-BE49-F238E27FC236}">
                <a16:creationId xmlns:a16="http://schemas.microsoft.com/office/drawing/2014/main" id="{2D3F5517-F00E-E54B-BCD8-A8BDBAA0A6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987695"/>
            <a:ext cx="398769" cy="362198"/>
          </a:xfrm>
          <a:prstGeom prst="rect">
            <a:avLst/>
          </a:prstGeom>
        </p:spPr>
      </p:pic>
      <p:pic>
        <p:nvPicPr>
          <p:cNvPr id="53" name="Picture 52" descr="Shape, square&#10;&#10;Description automatically generated">
            <a:extLst>
              <a:ext uri="{FF2B5EF4-FFF2-40B4-BE49-F238E27FC236}">
                <a16:creationId xmlns:a16="http://schemas.microsoft.com/office/drawing/2014/main" id="{16E6EFA2-862B-1F4E-873D-C806251113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228395"/>
            <a:ext cx="398769" cy="362198"/>
          </a:xfrm>
          <a:prstGeom prst="rect">
            <a:avLst/>
          </a:prstGeom>
        </p:spPr>
      </p:pic>
      <p:pic>
        <p:nvPicPr>
          <p:cNvPr id="54" name="Picture 53" descr="Shape, square&#10;&#10;Description automatically generated">
            <a:extLst>
              <a:ext uri="{FF2B5EF4-FFF2-40B4-BE49-F238E27FC236}">
                <a16:creationId xmlns:a16="http://schemas.microsoft.com/office/drawing/2014/main" id="{1853228C-BCE8-AD48-8550-0BEF062C8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470954"/>
            <a:ext cx="398769" cy="362198"/>
          </a:xfrm>
          <a:prstGeom prst="rect">
            <a:avLst/>
          </a:prstGeom>
        </p:spPr>
      </p:pic>
      <p:pic>
        <p:nvPicPr>
          <p:cNvPr id="55" name="Picture 54" descr="Shape, square&#10;&#10;Description automatically generated">
            <a:extLst>
              <a:ext uri="{FF2B5EF4-FFF2-40B4-BE49-F238E27FC236}">
                <a16:creationId xmlns:a16="http://schemas.microsoft.com/office/drawing/2014/main" id="{7B4AD799-981B-9545-AF4E-5BD763D70F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713513"/>
            <a:ext cx="398769" cy="362198"/>
          </a:xfrm>
          <a:prstGeom prst="rect">
            <a:avLst/>
          </a:prstGeom>
        </p:spPr>
      </p:pic>
      <p:pic>
        <p:nvPicPr>
          <p:cNvPr id="56" name="Picture 55" descr="Shape, square&#10;&#10;Description automatically generated">
            <a:extLst>
              <a:ext uri="{FF2B5EF4-FFF2-40B4-BE49-F238E27FC236}">
                <a16:creationId xmlns:a16="http://schemas.microsoft.com/office/drawing/2014/main" id="{65FD95CE-9718-634C-B4DA-59A63C0FF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1962010"/>
            <a:ext cx="398769" cy="362198"/>
          </a:xfrm>
          <a:prstGeom prst="rect">
            <a:avLst/>
          </a:prstGeom>
        </p:spPr>
      </p:pic>
      <p:pic>
        <p:nvPicPr>
          <p:cNvPr id="57" name="Picture 56" descr="Shape, square&#10;&#10;Description automatically generated">
            <a:extLst>
              <a:ext uri="{FF2B5EF4-FFF2-40B4-BE49-F238E27FC236}">
                <a16:creationId xmlns:a16="http://schemas.microsoft.com/office/drawing/2014/main" id="{3AC23120-DC11-F949-B591-C921F2926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204569"/>
            <a:ext cx="398769" cy="362198"/>
          </a:xfrm>
          <a:prstGeom prst="rect">
            <a:avLst/>
          </a:prstGeom>
        </p:spPr>
      </p:pic>
      <p:pic>
        <p:nvPicPr>
          <p:cNvPr id="58" name="Picture 57" descr="Shape, square&#10;&#10;Description automatically generated">
            <a:extLst>
              <a:ext uri="{FF2B5EF4-FFF2-40B4-BE49-F238E27FC236}">
                <a16:creationId xmlns:a16="http://schemas.microsoft.com/office/drawing/2014/main" id="{5AA1E0B6-EE30-0E44-A268-6171C8C1AD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447128"/>
            <a:ext cx="398769" cy="362198"/>
          </a:xfrm>
          <a:prstGeom prst="rect">
            <a:avLst/>
          </a:prstGeom>
        </p:spPr>
      </p:pic>
      <p:pic>
        <p:nvPicPr>
          <p:cNvPr id="59" name="Picture 58" descr="Shape, square&#10;&#10;Description automatically generated">
            <a:extLst>
              <a:ext uri="{FF2B5EF4-FFF2-40B4-BE49-F238E27FC236}">
                <a16:creationId xmlns:a16="http://schemas.microsoft.com/office/drawing/2014/main" id="{CD530739-386D-864B-93E4-B1063549BA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695625"/>
            <a:ext cx="398769" cy="362198"/>
          </a:xfrm>
          <a:prstGeom prst="rect">
            <a:avLst/>
          </a:prstGeom>
        </p:spPr>
      </p:pic>
      <p:pic>
        <p:nvPicPr>
          <p:cNvPr id="60" name="Picture 59" descr="Shape, square&#10;&#10;Description automatically generated">
            <a:extLst>
              <a:ext uri="{FF2B5EF4-FFF2-40B4-BE49-F238E27FC236}">
                <a16:creationId xmlns:a16="http://schemas.microsoft.com/office/drawing/2014/main" id="{891692D4-8703-A841-83FC-D5C75D821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2938184"/>
            <a:ext cx="398769" cy="362198"/>
          </a:xfrm>
          <a:prstGeom prst="rect">
            <a:avLst/>
          </a:prstGeom>
        </p:spPr>
      </p:pic>
      <p:pic>
        <p:nvPicPr>
          <p:cNvPr id="61" name="Picture 60" descr="Shape, square&#10;&#10;Description automatically generated">
            <a:extLst>
              <a:ext uri="{FF2B5EF4-FFF2-40B4-BE49-F238E27FC236}">
                <a16:creationId xmlns:a16="http://schemas.microsoft.com/office/drawing/2014/main" id="{41FDEDEA-D179-A241-939F-8E9A0EF2CF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180743"/>
            <a:ext cx="398769" cy="362198"/>
          </a:xfrm>
          <a:prstGeom prst="rect">
            <a:avLst/>
          </a:prstGeom>
        </p:spPr>
      </p:pic>
      <p:pic>
        <p:nvPicPr>
          <p:cNvPr id="62" name="Picture 61" descr="Shape, square&#10;&#10;Description automatically generated">
            <a:extLst>
              <a:ext uri="{FF2B5EF4-FFF2-40B4-BE49-F238E27FC236}">
                <a16:creationId xmlns:a16="http://schemas.microsoft.com/office/drawing/2014/main" id="{585E4DC9-2201-2D40-B0EF-CDE4417FD6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429240"/>
            <a:ext cx="398769" cy="362198"/>
          </a:xfrm>
          <a:prstGeom prst="rect">
            <a:avLst/>
          </a:prstGeom>
        </p:spPr>
      </p:pic>
      <p:pic>
        <p:nvPicPr>
          <p:cNvPr id="63" name="Picture 62" descr="Shape, square&#10;&#10;Description automatically generated">
            <a:extLst>
              <a:ext uri="{FF2B5EF4-FFF2-40B4-BE49-F238E27FC236}">
                <a16:creationId xmlns:a16="http://schemas.microsoft.com/office/drawing/2014/main" id="{9307E417-E715-6446-946E-FF16E5ACF4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671799"/>
            <a:ext cx="398769" cy="362198"/>
          </a:xfrm>
          <a:prstGeom prst="rect">
            <a:avLst/>
          </a:prstGeom>
        </p:spPr>
      </p:pic>
      <p:pic>
        <p:nvPicPr>
          <p:cNvPr id="64" name="Picture 63" descr="Shape, square&#10;&#10;Description automatically generated">
            <a:extLst>
              <a:ext uri="{FF2B5EF4-FFF2-40B4-BE49-F238E27FC236}">
                <a16:creationId xmlns:a16="http://schemas.microsoft.com/office/drawing/2014/main" id="{3984C1AD-0D09-2643-A6A6-6428048FE9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3914358"/>
            <a:ext cx="398769" cy="362198"/>
          </a:xfrm>
          <a:prstGeom prst="rect">
            <a:avLst/>
          </a:prstGeom>
        </p:spPr>
      </p:pic>
      <p:pic>
        <p:nvPicPr>
          <p:cNvPr id="65" name="Picture 64" descr="Shape, square&#10;&#10;Description automatically generated">
            <a:extLst>
              <a:ext uri="{FF2B5EF4-FFF2-40B4-BE49-F238E27FC236}">
                <a16:creationId xmlns:a16="http://schemas.microsoft.com/office/drawing/2014/main" id="{66CC6AA9-A241-264D-AC72-4DA56905A6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4" y="4156917"/>
            <a:ext cx="398769" cy="362198"/>
          </a:xfrm>
          <a:prstGeom prst="rect">
            <a:avLst/>
          </a:prstGeom>
        </p:spPr>
      </p:pic>
      <p:pic>
        <p:nvPicPr>
          <p:cNvPr id="66" name="Picture 65" descr="Shape, square&#10;&#10;Description automatically generated">
            <a:extLst>
              <a:ext uri="{FF2B5EF4-FFF2-40B4-BE49-F238E27FC236}">
                <a16:creationId xmlns:a16="http://schemas.microsoft.com/office/drawing/2014/main" id="{2EEC2036-039B-034C-9FA7-14DAA19F60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5" y="4399136"/>
            <a:ext cx="398769" cy="362198"/>
          </a:xfrm>
          <a:prstGeom prst="rect">
            <a:avLst/>
          </a:prstGeom>
        </p:spPr>
      </p:pic>
      <p:pic>
        <p:nvPicPr>
          <p:cNvPr id="67" name="Picture 66" descr="Shape, square&#10;&#10;Description automatically generated">
            <a:extLst>
              <a:ext uri="{FF2B5EF4-FFF2-40B4-BE49-F238E27FC236}">
                <a16:creationId xmlns:a16="http://schemas.microsoft.com/office/drawing/2014/main" id="{DBF81A88-CAD9-B644-A000-007A2376B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4984" y1="64000" x2="14984" y2="64000"/>
                        <a14:backgroundMark x1="52769" y1="73000" x2="52769" y2="73000"/>
                        <a14:backgroundMark x1="51140" y1="62000" x2="51140" y2="62000"/>
                        <a14:backgroundMark x1="51140" y1="62000" x2="51140" y2="62000"/>
                        <a14:backgroundMark x1="51140" y1="62000" x2="76547" y2="89500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t="42521" r="68124" b="13085"/>
          <a:stretch/>
        </p:blipFill>
        <p:spPr>
          <a:xfrm>
            <a:off x="5132143" y="4624191"/>
            <a:ext cx="398769" cy="36219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ACE98C7-B2D9-AA4C-9146-779E737008DA}"/>
              </a:ext>
            </a:extLst>
          </p:cNvPr>
          <p:cNvSpPr txBox="1"/>
          <p:nvPr/>
        </p:nvSpPr>
        <p:spPr>
          <a:xfrm>
            <a:off x="5216221" y="296822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59EEB8-7AEF-3D42-A422-3377B29C13E3}"/>
              </a:ext>
            </a:extLst>
          </p:cNvPr>
          <p:cNvSpPr txBox="1"/>
          <p:nvPr/>
        </p:nvSpPr>
        <p:spPr>
          <a:xfrm>
            <a:off x="5218277" y="321766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E1BCD1-53F3-8340-B054-C30D8810E833}"/>
              </a:ext>
            </a:extLst>
          </p:cNvPr>
          <p:cNvSpPr txBox="1"/>
          <p:nvPr/>
        </p:nvSpPr>
        <p:spPr>
          <a:xfrm>
            <a:off x="5192556" y="19985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4AFAC9A-EE0E-AF4E-8A0D-0590E6D4C771}"/>
              </a:ext>
            </a:extLst>
          </p:cNvPr>
          <p:cNvSpPr txBox="1"/>
          <p:nvPr/>
        </p:nvSpPr>
        <p:spPr>
          <a:xfrm>
            <a:off x="5159505" y="77909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70B93EF-8D61-C640-995C-7D4E62A3BE4D}"/>
              </a:ext>
            </a:extLst>
          </p:cNvPr>
          <p:cNvSpPr txBox="1"/>
          <p:nvPr/>
        </p:nvSpPr>
        <p:spPr>
          <a:xfrm>
            <a:off x="5155160" y="394811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FD27D95-08CA-EA46-A09C-176E701A8EC0}"/>
              </a:ext>
            </a:extLst>
          </p:cNvPr>
          <p:cNvSpPr txBox="1"/>
          <p:nvPr/>
        </p:nvSpPr>
        <p:spPr>
          <a:xfrm>
            <a:off x="4915847" y="79415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DD4461C-D04B-CC4D-B48F-C455357C6091}"/>
              </a:ext>
            </a:extLst>
          </p:cNvPr>
          <p:cNvSpPr txBox="1"/>
          <p:nvPr/>
        </p:nvSpPr>
        <p:spPr>
          <a:xfrm>
            <a:off x="4912956" y="104593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40AB670-A882-2F47-ACAE-554EB87421DB}"/>
              </a:ext>
            </a:extLst>
          </p:cNvPr>
          <p:cNvSpPr txBox="1"/>
          <p:nvPr/>
        </p:nvSpPr>
        <p:spPr>
          <a:xfrm>
            <a:off x="4910065" y="129771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F4CCE-E469-864F-9502-E1424A781FE5}"/>
              </a:ext>
            </a:extLst>
          </p:cNvPr>
          <p:cNvSpPr txBox="1"/>
          <p:nvPr/>
        </p:nvSpPr>
        <p:spPr>
          <a:xfrm>
            <a:off x="4927692" y="17403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A8D24A1-397B-6741-8DD5-99489210ABF6}"/>
              </a:ext>
            </a:extLst>
          </p:cNvPr>
          <p:cNvSpPr txBox="1"/>
          <p:nvPr/>
        </p:nvSpPr>
        <p:spPr>
          <a:xfrm>
            <a:off x="4919578" y="197532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90F6E8-DB61-4343-92BF-DF72E0F1D629}"/>
              </a:ext>
            </a:extLst>
          </p:cNvPr>
          <p:cNvSpPr txBox="1"/>
          <p:nvPr/>
        </p:nvSpPr>
        <p:spPr>
          <a:xfrm>
            <a:off x="4911464" y="221035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6C6AA18-109A-5445-A57E-84AC815B4F3F}"/>
              </a:ext>
            </a:extLst>
          </p:cNvPr>
          <p:cNvSpPr txBox="1"/>
          <p:nvPr/>
        </p:nvSpPr>
        <p:spPr>
          <a:xfrm>
            <a:off x="4929794" y="2719731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63D70D-9BB9-E24F-8522-DB934980E85E}"/>
              </a:ext>
            </a:extLst>
          </p:cNvPr>
          <p:cNvSpPr txBox="1"/>
          <p:nvPr/>
        </p:nvSpPr>
        <p:spPr>
          <a:xfrm>
            <a:off x="4869689" y="29734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675C6BD-A083-6D44-B45F-557B607286CF}"/>
              </a:ext>
            </a:extLst>
          </p:cNvPr>
          <p:cNvSpPr txBox="1"/>
          <p:nvPr/>
        </p:nvSpPr>
        <p:spPr>
          <a:xfrm>
            <a:off x="4892488" y="323642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4A1EBC2-B41A-9348-A8BA-D93D7E00ACCB}"/>
              </a:ext>
            </a:extLst>
          </p:cNvPr>
          <p:cNvSpPr txBox="1"/>
          <p:nvPr/>
        </p:nvSpPr>
        <p:spPr>
          <a:xfrm>
            <a:off x="4889602" y="36848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205FC87-6F55-8040-B899-3234E23A8DD5}"/>
              </a:ext>
            </a:extLst>
          </p:cNvPr>
          <p:cNvSpPr txBox="1"/>
          <p:nvPr/>
        </p:nvSpPr>
        <p:spPr>
          <a:xfrm>
            <a:off x="4888365" y="395690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AD2E6D5-3BC0-4449-BCD8-AE5204397B5E}"/>
              </a:ext>
            </a:extLst>
          </p:cNvPr>
          <p:cNvSpPr txBox="1"/>
          <p:nvPr/>
        </p:nvSpPr>
        <p:spPr>
          <a:xfrm>
            <a:off x="4887128" y="4173170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E546638-5F60-1B46-8716-295787BFCA62}"/>
              </a:ext>
            </a:extLst>
          </p:cNvPr>
          <p:cNvSpPr txBox="1"/>
          <p:nvPr/>
        </p:nvSpPr>
        <p:spPr>
          <a:xfrm>
            <a:off x="4877351" y="46574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2745B7E-B019-1D48-96A4-C5A9877962DE}"/>
              </a:ext>
            </a:extLst>
          </p:cNvPr>
          <p:cNvSpPr txBox="1"/>
          <p:nvPr/>
        </p:nvSpPr>
        <p:spPr>
          <a:xfrm rot="16200000">
            <a:off x="1732862" y="3217659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65C7703-865E-574E-8036-70226A049F23}"/>
              </a:ext>
            </a:extLst>
          </p:cNvPr>
          <p:cNvSpPr txBox="1"/>
          <p:nvPr/>
        </p:nvSpPr>
        <p:spPr>
          <a:xfrm>
            <a:off x="4520767" y="1013395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C7A0BC6-7477-8341-8D69-8D6463969823}"/>
              </a:ext>
            </a:extLst>
          </p:cNvPr>
          <p:cNvSpPr txBox="1"/>
          <p:nvPr/>
        </p:nvSpPr>
        <p:spPr>
          <a:xfrm>
            <a:off x="4519104" y="1265322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00"/>
                </a:highlight>
                <a:sym typeface="Wingdings" pitchFamily="2" charset="2"/>
              </a:rPr>
              <a:t> 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031B5-F018-2241-98DB-9847B000CFC6}"/>
              </a:ext>
            </a:extLst>
          </p:cNvPr>
          <p:cNvSpPr txBox="1"/>
          <p:nvPr/>
        </p:nvSpPr>
        <p:spPr>
          <a:xfrm>
            <a:off x="569582" y="2031101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BW range:</a:t>
            </a:r>
            <a:r>
              <a:rPr lang="en-US" dirty="0"/>
              <a:t> { [2,3) }</a:t>
            </a:r>
          </a:p>
          <a:p>
            <a:r>
              <a:rPr lang="en-US" dirty="0"/>
              <a:t>Offset: 3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27C1C0-F09D-6845-8A24-5C651E1CAEC8}"/>
              </a:ext>
            </a:extLst>
          </p:cNvPr>
          <p:cNvCxnSpPr/>
          <p:nvPr/>
        </p:nvCxnSpPr>
        <p:spPr>
          <a:xfrm flipH="1">
            <a:off x="5769864" y="1409494"/>
            <a:ext cx="640080" cy="48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F611DCA-8C2E-FE42-8F4F-7CB0823DCC31}"/>
              </a:ext>
            </a:extLst>
          </p:cNvPr>
          <p:cNvCxnSpPr/>
          <p:nvPr/>
        </p:nvCxnSpPr>
        <p:spPr>
          <a:xfrm>
            <a:off x="5750101" y="1409494"/>
            <a:ext cx="604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01B121B-3A28-1149-B4E8-976BFDA695A8}"/>
              </a:ext>
            </a:extLst>
          </p:cNvPr>
          <p:cNvCxnSpPr/>
          <p:nvPr/>
        </p:nvCxnSpPr>
        <p:spPr>
          <a:xfrm>
            <a:off x="5769864" y="1962010"/>
            <a:ext cx="6049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2B93FF9-E385-3643-B15F-B49FF50CCB31}"/>
              </a:ext>
            </a:extLst>
          </p:cNvPr>
          <p:cNvCxnSpPr>
            <a:cxnSpLocks/>
          </p:cNvCxnSpPr>
          <p:nvPr/>
        </p:nvCxnSpPr>
        <p:spPr>
          <a:xfrm flipH="1" flipV="1">
            <a:off x="5727251" y="1001483"/>
            <a:ext cx="662930" cy="973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1F782D-3153-FC41-95D9-DC7DD3B1A26B}"/>
              </a:ext>
            </a:extLst>
          </p:cNvPr>
          <p:cNvCxnSpPr/>
          <p:nvPr/>
        </p:nvCxnSpPr>
        <p:spPr>
          <a:xfrm flipV="1">
            <a:off x="5750101" y="1217516"/>
            <a:ext cx="604979" cy="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469B4E9-DAEE-4C4F-8C8B-D52FC5A83994}"/>
              </a:ext>
            </a:extLst>
          </p:cNvPr>
          <p:cNvCxnSpPr>
            <a:cxnSpLocks/>
          </p:cNvCxnSpPr>
          <p:nvPr/>
        </p:nvCxnSpPr>
        <p:spPr>
          <a:xfrm flipH="1">
            <a:off x="5715221" y="1241953"/>
            <a:ext cx="674960" cy="335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379DE79-A837-E044-855A-BD4423DDBFBD}"/>
              </a:ext>
            </a:extLst>
          </p:cNvPr>
          <p:cNvCxnSpPr/>
          <p:nvPr/>
        </p:nvCxnSpPr>
        <p:spPr>
          <a:xfrm flipV="1">
            <a:off x="5769864" y="4630840"/>
            <a:ext cx="604979" cy="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F3A58D7F-3B10-EE4A-AE3E-E7F371E4511F}"/>
              </a:ext>
            </a:extLst>
          </p:cNvPr>
          <p:cNvCxnSpPr>
            <a:cxnSpLocks/>
          </p:cNvCxnSpPr>
          <p:nvPr/>
        </p:nvCxnSpPr>
        <p:spPr>
          <a:xfrm flipH="1" flipV="1">
            <a:off x="5743769" y="2428848"/>
            <a:ext cx="631074" cy="2120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C153C6C-8DC5-BE42-99F4-5B2736CE189C}"/>
              </a:ext>
            </a:extLst>
          </p:cNvPr>
          <p:cNvCxnSpPr/>
          <p:nvPr/>
        </p:nvCxnSpPr>
        <p:spPr>
          <a:xfrm flipV="1">
            <a:off x="5738228" y="2390641"/>
            <a:ext cx="604979" cy="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C8B9E02-E053-2F42-9F48-6A3A79F581A5}"/>
              </a:ext>
            </a:extLst>
          </p:cNvPr>
          <p:cNvCxnSpPr>
            <a:cxnSpLocks/>
          </p:cNvCxnSpPr>
          <p:nvPr/>
        </p:nvCxnSpPr>
        <p:spPr>
          <a:xfrm flipH="1">
            <a:off x="5698803" y="2467747"/>
            <a:ext cx="676040" cy="651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E3CC93BA-0528-1D45-A897-CD2886E86486}"/>
              </a:ext>
            </a:extLst>
          </p:cNvPr>
          <p:cNvSpPr/>
          <p:nvPr/>
        </p:nvSpPr>
        <p:spPr>
          <a:xfrm>
            <a:off x="503286" y="2938184"/>
            <a:ext cx="3243196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rgbClr val="C00000"/>
                </a:solidFill>
              </a:rPr>
              <a:t>GCT</a:t>
            </a:r>
            <a:r>
              <a:rPr lang="en-US" dirty="0">
                <a:solidFill>
                  <a:srgbClr val="C00000"/>
                </a:solidFill>
                <a:highlight>
                  <a:srgbClr val="00FF00"/>
                </a:highlight>
              </a:rPr>
              <a:t>AGCT</a:t>
            </a:r>
            <a:r>
              <a:rPr lang="en-US" dirty="0">
                <a:solidFill>
                  <a:srgbClr val="C00000"/>
                </a:solidFill>
              </a:rPr>
              <a:t>GCAGTACAGT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C26843A-6CEC-9F42-878D-5422323697CD}"/>
              </a:ext>
            </a:extLst>
          </p:cNvPr>
          <p:cNvSpPr txBox="1"/>
          <p:nvPr/>
        </p:nvSpPr>
        <p:spPr>
          <a:xfrm rot="10800000">
            <a:off x="1426560" y="3256725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6C33816-46EC-C44F-A895-19543D2D6ED8}"/>
              </a:ext>
            </a:extLst>
          </p:cNvPr>
          <p:cNvSpPr txBox="1"/>
          <p:nvPr/>
        </p:nvSpPr>
        <p:spPr>
          <a:xfrm>
            <a:off x="2332739" y="3256724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3061EA-01EF-734C-8E94-4FBD7B036F1D}"/>
              </a:ext>
            </a:extLst>
          </p:cNvPr>
          <p:cNvSpPr txBox="1"/>
          <p:nvPr/>
        </p:nvSpPr>
        <p:spPr>
          <a:xfrm>
            <a:off x="1419092" y="3587207"/>
            <a:ext cx="16995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GCTAGCTGCAGT</a:t>
            </a:r>
            <a:endParaRPr 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8D9D368-7B36-8942-A365-D76641E635D1}"/>
              </a:ext>
            </a:extLst>
          </p:cNvPr>
          <p:cNvSpPr txBox="1"/>
          <p:nvPr/>
        </p:nvSpPr>
        <p:spPr>
          <a:xfrm>
            <a:off x="453721" y="1079671"/>
            <a:ext cx="652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Seed:</a:t>
            </a:r>
          </a:p>
        </p:txBody>
      </p:sp>
    </p:spTree>
    <p:extLst>
      <p:ext uri="{BB962C8B-B14F-4D97-AF65-F5344CB8AC3E}">
        <p14:creationId xmlns:p14="http://schemas.microsoft.com/office/powerpoint/2010/main" val="3001715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6ED00069-6C24-2244-A10D-1CFFA512AE34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Tracing Example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F593FE5-8C05-A349-BDE4-4D29D6A04BA6}"/>
              </a:ext>
            </a:extLst>
          </p:cNvPr>
          <p:cNvSpPr txBox="1"/>
          <p:nvPr/>
        </p:nvSpPr>
        <p:spPr>
          <a:xfrm>
            <a:off x="915729" y="1362972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AGCT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0913A-A766-2643-9753-EAF95332D3D5}"/>
              </a:ext>
            </a:extLst>
          </p:cNvPr>
          <p:cNvSpPr txBox="1"/>
          <p:nvPr/>
        </p:nvSpPr>
        <p:spPr>
          <a:xfrm>
            <a:off x="569582" y="1357721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031B5-F018-2241-98DB-9847B000CFC6}"/>
              </a:ext>
            </a:extLst>
          </p:cNvPr>
          <p:cNvSpPr txBox="1"/>
          <p:nvPr/>
        </p:nvSpPr>
        <p:spPr>
          <a:xfrm>
            <a:off x="569582" y="1830952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BW range:</a:t>
            </a:r>
            <a:r>
              <a:rPr lang="en-US" dirty="0"/>
              <a:t> { [2,3) }</a:t>
            </a:r>
          </a:p>
          <a:p>
            <a:r>
              <a:rPr lang="en-US" dirty="0"/>
              <a:t>Offset: 3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54BA173-D598-074D-84E6-410EAD1A0427}"/>
              </a:ext>
            </a:extLst>
          </p:cNvPr>
          <p:cNvSpPr txBox="1"/>
          <p:nvPr/>
        </p:nvSpPr>
        <p:spPr>
          <a:xfrm rot="16200000">
            <a:off x="4137549" y="1637999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0D407BF-548B-BD43-B7B8-B9BF75C1B793}"/>
              </a:ext>
            </a:extLst>
          </p:cNvPr>
          <p:cNvSpPr/>
          <p:nvPr/>
        </p:nvSpPr>
        <p:spPr>
          <a:xfrm>
            <a:off x="2907973" y="1358524"/>
            <a:ext cx="3243196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Reference: </a:t>
            </a:r>
            <a:r>
              <a:rPr lang="en-US" dirty="0">
                <a:solidFill>
                  <a:srgbClr val="C00000"/>
                </a:solidFill>
              </a:rPr>
              <a:t>GCT</a:t>
            </a:r>
            <a:r>
              <a:rPr lang="en-US" dirty="0">
                <a:solidFill>
                  <a:srgbClr val="C00000"/>
                </a:solidFill>
                <a:highlight>
                  <a:srgbClr val="00FF00"/>
                </a:highlight>
              </a:rPr>
              <a:t>AGCT</a:t>
            </a:r>
            <a:r>
              <a:rPr lang="en-US" dirty="0">
                <a:solidFill>
                  <a:srgbClr val="C00000"/>
                </a:solidFill>
              </a:rPr>
              <a:t>GCAGTACAGT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88B301F-C444-1842-9E6A-055E8BA7B02B}"/>
              </a:ext>
            </a:extLst>
          </p:cNvPr>
          <p:cNvSpPr txBox="1"/>
          <p:nvPr/>
        </p:nvSpPr>
        <p:spPr>
          <a:xfrm rot="10800000">
            <a:off x="3831247" y="1677065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67DEA5D-F0FA-284F-9D8B-9057C93BEFFB}"/>
              </a:ext>
            </a:extLst>
          </p:cNvPr>
          <p:cNvSpPr txBox="1"/>
          <p:nvPr/>
        </p:nvSpPr>
        <p:spPr>
          <a:xfrm>
            <a:off x="4737426" y="1677064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D85B2D4-0305-F640-B52C-C5D4DB860DF6}"/>
              </a:ext>
            </a:extLst>
          </p:cNvPr>
          <p:cNvSpPr txBox="1"/>
          <p:nvPr/>
        </p:nvSpPr>
        <p:spPr>
          <a:xfrm>
            <a:off x="3823779" y="2007547"/>
            <a:ext cx="23182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GCTAGCTGCAGTACAGT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3AFF0-3366-2743-8D87-27317899B9E7}"/>
              </a:ext>
            </a:extLst>
          </p:cNvPr>
          <p:cNvSpPr txBox="1"/>
          <p:nvPr/>
        </p:nvSpPr>
        <p:spPr>
          <a:xfrm>
            <a:off x="6842955" y="1480745"/>
            <a:ext cx="13853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Gap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-2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Match</a:t>
            </a:r>
            <a:r>
              <a:rPr lang="en-US" dirty="0">
                <a:sym typeface="Wingdings" pitchFamily="2" charset="2"/>
              </a:rPr>
              <a:t>  3</a:t>
            </a:r>
          </a:p>
          <a:p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Mismatch</a:t>
            </a:r>
            <a:r>
              <a:rPr lang="en-US" dirty="0">
                <a:sym typeface="Wingdings" pitchFamily="2" charset="2"/>
              </a:rPr>
              <a:t>  -3</a:t>
            </a:r>
            <a:endParaRPr lang="en-US" dirty="0"/>
          </a:p>
        </p:txBody>
      </p:sp>
      <p:pic>
        <p:nvPicPr>
          <p:cNvPr id="14" name="Picture 13" descr="Calendar&#10;&#10;Description automatically generated">
            <a:extLst>
              <a:ext uri="{FF2B5EF4-FFF2-40B4-BE49-F238E27FC236}">
                <a16:creationId xmlns:a16="http://schemas.microsoft.com/office/drawing/2014/main" id="{CFB9DA87-61F4-9549-8AF8-F48D1017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399622"/>
            <a:ext cx="9144001" cy="1875450"/>
          </a:xfrm>
          <a:prstGeom prst="rect">
            <a:avLst/>
          </a:prstGeom>
        </p:spPr>
      </p:pic>
      <p:sp>
        <p:nvSpPr>
          <p:cNvPr id="263" name="TextBox 262">
            <a:extLst>
              <a:ext uri="{FF2B5EF4-FFF2-40B4-BE49-F238E27FC236}">
                <a16:creationId xmlns:a16="http://schemas.microsoft.com/office/drawing/2014/main" id="{45BC2F38-E390-8C4D-82E0-633A2920DE94}"/>
              </a:ext>
            </a:extLst>
          </p:cNvPr>
          <p:cNvSpPr txBox="1"/>
          <p:nvPr/>
        </p:nvSpPr>
        <p:spPr>
          <a:xfrm>
            <a:off x="2788756" y="4471170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AD8078A9-2AF0-574A-B2AD-5394E7E583B1}"/>
              </a:ext>
            </a:extLst>
          </p:cNvPr>
          <p:cNvSpPr txBox="1"/>
          <p:nvPr/>
        </p:nvSpPr>
        <p:spPr>
          <a:xfrm>
            <a:off x="2941156" y="4623570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9DFF50FD-D4BF-4046-99D9-B4CC4C9AE1F8}"/>
              </a:ext>
            </a:extLst>
          </p:cNvPr>
          <p:cNvSpPr txBox="1"/>
          <p:nvPr/>
        </p:nvSpPr>
        <p:spPr>
          <a:xfrm>
            <a:off x="3093556" y="4775970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490E37A8-BCC7-0444-831E-D3DF12C0941F}"/>
              </a:ext>
            </a:extLst>
          </p:cNvPr>
          <p:cNvSpPr txBox="1"/>
          <p:nvPr/>
        </p:nvSpPr>
        <p:spPr>
          <a:xfrm>
            <a:off x="3412868" y="4351272"/>
            <a:ext cx="23182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highlight>
                  <a:srgbClr val="00FF00"/>
                </a:highlight>
              </a:rPr>
              <a:t>GCTAGCTGCAGTACAGT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00B050"/>
                </a:solidFill>
              </a:rPr>
              <a:t>AGCT_ _ _GTAC</a:t>
            </a:r>
          </a:p>
          <a:p>
            <a:r>
              <a:rPr lang="en-US" dirty="0"/>
              <a:t>        </a:t>
            </a:r>
            <a:r>
              <a:rPr lang="en-US" dirty="0">
                <a:solidFill>
                  <a:srgbClr val="FF0000"/>
                </a:solidFill>
              </a:rPr>
              <a:t>AGCTG_ _ _TAC</a:t>
            </a:r>
          </a:p>
        </p:txBody>
      </p:sp>
    </p:spTree>
    <p:extLst>
      <p:ext uri="{BB962C8B-B14F-4D97-AF65-F5344CB8AC3E}">
        <p14:creationId xmlns:p14="http://schemas.microsoft.com/office/powerpoint/2010/main" val="31412147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3D0A3E-1572-4A40-A0B1-E6F4FC18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917862" y="0"/>
            <a:ext cx="5226138" cy="4276902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BB2294-4BCF-7647-9A58-E37461FEB3F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10800000">
            <a:off x="0" y="866598"/>
            <a:ext cx="5226138" cy="4276902"/>
          </a:xfrm>
          <a:prstGeom prst="rect">
            <a:avLst/>
          </a:prstGeom>
        </p:spPr>
      </p:pic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6ED00069-6C24-2244-A10D-1CFFA512AE34}"/>
              </a:ext>
            </a:extLst>
          </p:cNvPr>
          <p:cNvSpPr txBox="1">
            <a:spLocks/>
          </p:cNvSpPr>
          <p:nvPr/>
        </p:nvSpPr>
        <p:spPr>
          <a:xfrm>
            <a:off x="3730796" y="2371749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Bowtie 2: </a:t>
            </a:r>
          </a:p>
          <a:p>
            <a:pPr>
              <a:buSzPts val="990"/>
            </a:pPr>
            <a:r>
              <a:rPr lang="en-US" sz="2900" dirty="0"/>
              <a:t>Practical</a:t>
            </a:r>
          </a:p>
        </p:txBody>
      </p:sp>
    </p:spTree>
    <p:extLst>
      <p:ext uri="{BB962C8B-B14F-4D97-AF65-F5344CB8AC3E}">
        <p14:creationId xmlns:p14="http://schemas.microsoft.com/office/powerpoint/2010/main" val="3635511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Other Methods: SOAP2 </a:t>
            </a:r>
            <a:r>
              <a:rPr lang="en-US" sz="2000" dirty="0"/>
              <a:t>(Li et al., 2009)</a:t>
            </a:r>
            <a:endParaRPr lang="en-US" sz="2900" dirty="0"/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2EF8221B-B32D-5749-8C62-1DBAFEEC4788}"/>
              </a:ext>
            </a:extLst>
          </p:cNvPr>
          <p:cNvSpPr txBox="1"/>
          <p:nvPr/>
        </p:nvSpPr>
        <p:spPr>
          <a:xfrm>
            <a:off x="386900" y="1232937"/>
            <a:ext cx="8370200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Short Oligonucleotide Alignment Program 2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Burrows-Wheeler Transform with hashed reference indices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Supports reads up to 1024bp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Single and paired-end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Allows gaps and mismatches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922AECA-3E63-004E-BC0B-BB28E8974D2A}"/>
              </a:ext>
            </a:extLst>
          </p:cNvPr>
          <p:cNvSpPr/>
          <p:nvPr/>
        </p:nvSpPr>
        <p:spPr>
          <a:xfrm>
            <a:off x="3416144" y="3910563"/>
            <a:ext cx="5824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Manual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http://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soap.genomics.org.cn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/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soapaligner.html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224D7C51-BE9E-884D-8E6E-A95BD54D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467" y="617767"/>
            <a:ext cx="3626300" cy="4021721"/>
          </a:xfrm>
          <a:prstGeom prst="rect">
            <a:avLst/>
          </a:prstGeom>
        </p:spPr>
      </p:pic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Other Methods: BWA </a:t>
            </a:r>
            <a:r>
              <a:rPr lang="en-US" sz="2000" dirty="0"/>
              <a:t>(Li et al., 2010)</a:t>
            </a:r>
            <a:endParaRPr lang="en-US" sz="2900" dirty="0"/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2EF8221B-B32D-5749-8C62-1DBAFEEC4788}"/>
              </a:ext>
            </a:extLst>
          </p:cNvPr>
          <p:cNvSpPr txBox="1"/>
          <p:nvPr/>
        </p:nvSpPr>
        <p:spPr>
          <a:xfrm>
            <a:off x="236500" y="917075"/>
            <a:ext cx="4978967" cy="4339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Burrows-Wheeler Aligner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Uses FM-index for both reference and query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Turns reference into prefix </a:t>
            </a:r>
            <a:r>
              <a:rPr lang="en-US" sz="1800" dirty="0" err="1">
                <a:solidFill>
                  <a:schemeClr val="tx1"/>
                </a:solidFill>
              </a:rPr>
              <a:t>trie</a:t>
            </a:r>
            <a:r>
              <a:rPr lang="en-US" sz="1800" dirty="0">
                <a:solidFill>
                  <a:schemeClr val="tx1"/>
                </a:solidFill>
              </a:rPr>
              <a:t>, query into prefix Directed Acyclic Word Graph (DAWG)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Dynamic Programming with heuristics: traverse prefix DAWG, prune low scoring matches at each node (high match preferred)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Keep track of seed matches through SA, extend small ranges with SW (speed)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75A972-71CC-104F-A39F-FF918E6B5CC2}"/>
              </a:ext>
            </a:extLst>
          </p:cNvPr>
          <p:cNvSpPr/>
          <p:nvPr/>
        </p:nvSpPr>
        <p:spPr>
          <a:xfrm>
            <a:off x="5088467" y="4778814"/>
            <a:ext cx="45187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Manual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200" dirty="0">
                <a:solidFill>
                  <a:srgbClr val="C00000"/>
                </a:solidFill>
                <a:sym typeface="Wingdings" pitchFamily="2" charset="2"/>
              </a:rPr>
              <a:t>http://bio-</a:t>
            </a:r>
            <a:r>
              <a:rPr lang="en-US" sz="1200" dirty="0" err="1">
                <a:solidFill>
                  <a:srgbClr val="C00000"/>
                </a:solidFill>
                <a:sym typeface="Wingdings" pitchFamily="2" charset="2"/>
              </a:rPr>
              <a:t>bwa.sourceforge.net</a:t>
            </a:r>
            <a:r>
              <a:rPr lang="en-US" sz="1200" dirty="0">
                <a:solidFill>
                  <a:srgbClr val="C00000"/>
                </a:solidFill>
                <a:sym typeface="Wingdings" pitchFamily="2" charset="2"/>
              </a:rPr>
              <a:t>/</a:t>
            </a:r>
            <a:r>
              <a:rPr lang="en-US" sz="1200" dirty="0" err="1">
                <a:solidFill>
                  <a:srgbClr val="C00000"/>
                </a:solidFill>
                <a:sym typeface="Wingdings" pitchFamily="2" charset="2"/>
              </a:rPr>
              <a:t>bwa.shtml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33638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E5540EB-2F1E-5B4E-880C-3800B139F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1464627"/>
            <a:ext cx="3441809" cy="2663241"/>
          </a:xfrm>
          <a:prstGeom prst="rect">
            <a:avLst/>
          </a:prstGeom>
        </p:spPr>
      </p:pic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Other Methods: STAR </a:t>
            </a:r>
            <a:r>
              <a:rPr lang="en-US" sz="2000" dirty="0"/>
              <a:t>(</a:t>
            </a:r>
            <a:r>
              <a:rPr lang="en-US" sz="2000" dirty="0" err="1"/>
              <a:t>Dobin</a:t>
            </a:r>
            <a:r>
              <a:rPr lang="en-US" sz="2000" dirty="0"/>
              <a:t> et al., 2012)</a:t>
            </a:r>
            <a:endParaRPr lang="en-US" sz="2900" dirty="0"/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2EF8221B-B32D-5749-8C62-1DBAFEEC4788}"/>
              </a:ext>
            </a:extLst>
          </p:cNvPr>
          <p:cNvSpPr txBox="1"/>
          <p:nvPr/>
        </p:nvSpPr>
        <p:spPr>
          <a:xfrm>
            <a:off x="236500" y="860483"/>
            <a:ext cx="53007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Spliced Transcripts Alignment to a Reference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Designed for </a:t>
            </a:r>
            <a:r>
              <a:rPr lang="en-US" sz="1800" dirty="0" err="1">
                <a:solidFill>
                  <a:schemeClr val="tx1"/>
                </a:solidFill>
              </a:rPr>
              <a:t>RNAseq</a:t>
            </a:r>
            <a:r>
              <a:rPr lang="en-US" sz="1800" dirty="0">
                <a:solidFill>
                  <a:schemeClr val="tx1"/>
                </a:solidFill>
              </a:rPr>
              <a:t> data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Can handle lengths as long as full transcripts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Suffix Array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Maximal Mappable Prefix (MMP) to find maximal length seeds, repeats for unmapped portions (accounts for splice sites, mismatches, deletions, sequencing errors)</a:t>
            </a:r>
          </a:p>
        </p:txBody>
      </p:sp>
      <p:sp>
        <p:nvSpPr>
          <p:cNvPr id="7" name="Google Shape;85;p17">
            <a:extLst>
              <a:ext uri="{FF2B5EF4-FFF2-40B4-BE49-F238E27FC236}">
                <a16:creationId xmlns:a16="http://schemas.microsoft.com/office/drawing/2014/main" id="{808C511E-0376-A34A-95C1-30C946E08CA1}"/>
              </a:ext>
            </a:extLst>
          </p:cNvPr>
          <p:cNvSpPr txBox="1"/>
          <p:nvPr/>
        </p:nvSpPr>
        <p:spPr>
          <a:xfrm>
            <a:off x="236500" y="4127868"/>
            <a:ext cx="9000633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Seeds then clustered around user-defined ‘seed anchor’ and stitched (‘anchor seed’ defines maximal intron length; aligns paired-end reads separately)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8C5434-B841-ED41-BB7C-2B2BC8FCDF41}"/>
              </a:ext>
            </a:extLst>
          </p:cNvPr>
          <p:cNvSpPr/>
          <p:nvPr/>
        </p:nvSpPr>
        <p:spPr>
          <a:xfrm>
            <a:off x="6202371" y="860483"/>
            <a:ext cx="236959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</a:rPr>
              <a:t>Manual </a:t>
            </a:r>
            <a:r>
              <a:rPr lang="en-US" sz="11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000" dirty="0">
                <a:solidFill>
                  <a:srgbClr val="C00000"/>
                </a:solidFill>
                <a:sym typeface="Wingdings" pitchFamily="2" charset="2"/>
              </a:rPr>
              <a:t>https://</a:t>
            </a:r>
            <a:r>
              <a:rPr lang="en-US" sz="1000" dirty="0" err="1">
                <a:solidFill>
                  <a:srgbClr val="C00000"/>
                </a:solidFill>
                <a:sym typeface="Wingdings" pitchFamily="2" charset="2"/>
              </a:rPr>
              <a:t>github.com</a:t>
            </a:r>
            <a:r>
              <a:rPr lang="en-US" sz="1000" dirty="0">
                <a:solidFill>
                  <a:srgbClr val="C00000"/>
                </a:solidFill>
                <a:sym typeface="Wingdings" pitchFamily="2" charset="2"/>
              </a:rPr>
              <a:t>/</a:t>
            </a:r>
            <a:r>
              <a:rPr lang="en-US" sz="1000" dirty="0" err="1">
                <a:solidFill>
                  <a:srgbClr val="C00000"/>
                </a:solidFill>
                <a:sym typeface="Wingdings" pitchFamily="2" charset="2"/>
              </a:rPr>
              <a:t>alexdobin</a:t>
            </a:r>
            <a:r>
              <a:rPr lang="en-US" sz="1000" dirty="0">
                <a:solidFill>
                  <a:srgbClr val="C00000"/>
                </a:solidFill>
                <a:sym typeface="Wingdings" pitchFamily="2" charset="2"/>
              </a:rPr>
              <a:t>/STAR/blob/master/doc/</a:t>
            </a:r>
            <a:r>
              <a:rPr lang="en-US" sz="1000" dirty="0" err="1">
                <a:solidFill>
                  <a:srgbClr val="C00000"/>
                </a:solidFill>
                <a:sym typeface="Wingdings" pitchFamily="2" charset="2"/>
              </a:rPr>
              <a:t>STARmanual.pdf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1840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07E177E9-DFD6-7D4B-A3D1-C16392B2F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733" y="1008561"/>
            <a:ext cx="4900959" cy="4134940"/>
          </a:xfrm>
          <a:prstGeom prst="rect">
            <a:avLst/>
          </a:prstGeom>
        </p:spPr>
      </p:pic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Other Methods: TopHat2 </a:t>
            </a:r>
            <a:r>
              <a:rPr lang="en-US" sz="2000" dirty="0"/>
              <a:t>(Kim et al., 2013)</a:t>
            </a:r>
            <a:endParaRPr lang="en-US" sz="2900" dirty="0"/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2EF8221B-B32D-5749-8C62-1DBAFEEC4788}"/>
              </a:ext>
            </a:extLst>
          </p:cNvPr>
          <p:cNvSpPr txBox="1"/>
          <p:nvPr/>
        </p:nvSpPr>
        <p:spPr>
          <a:xfrm>
            <a:off x="236500" y="1008561"/>
            <a:ext cx="4335500" cy="350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Designed for </a:t>
            </a:r>
            <a:r>
              <a:rPr lang="en-US" sz="1800" dirty="0" err="1">
                <a:solidFill>
                  <a:schemeClr val="tx1"/>
                </a:solidFill>
              </a:rPr>
              <a:t>RNAseq</a:t>
            </a:r>
            <a:r>
              <a:rPr lang="en-US" sz="1800" dirty="0">
                <a:solidFill>
                  <a:schemeClr val="tx1"/>
                </a:solidFill>
              </a:rPr>
              <a:t> and transcriptome data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Built on Bowtie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Can make use of splice junction annotation as aid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Superseded by HISAT2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Can handle variable read lengths (suitable for combining datasets)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848B90-D84C-6442-B087-C6E2F029C7F3}"/>
              </a:ext>
            </a:extLst>
          </p:cNvPr>
          <p:cNvSpPr/>
          <p:nvPr/>
        </p:nvSpPr>
        <p:spPr>
          <a:xfrm>
            <a:off x="169496" y="4676454"/>
            <a:ext cx="4153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Manual </a:t>
            </a:r>
            <a:r>
              <a:rPr lang="en-US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100" dirty="0">
                <a:solidFill>
                  <a:srgbClr val="C00000"/>
                </a:solidFill>
                <a:sym typeface="Wingdings" pitchFamily="2" charset="2"/>
              </a:rPr>
              <a:t>https://</a:t>
            </a:r>
            <a:r>
              <a:rPr lang="en-US" sz="1100" dirty="0" err="1">
                <a:solidFill>
                  <a:srgbClr val="C00000"/>
                </a:solidFill>
                <a:sym typeface="Wingdings" pitchFamily="2" charset="2"/>
              </a:rPr>
              <a:t>ccb.jhu.edu</a:t>
            </a:r>
            <a:r>
              <a:rPr lang="en-US" sz="1100" dirty="0">
                <a:solidFill>
                  <a:srgbClr val="C00000"/>
                </a:solidFill>
                <a:sym typeface="Wingdings" pitchFamily="2" charset="2"/>
              </a:rPr>
              <a:t>/software/</a:t>
            </a:r>
            <a:r>
              <a:rPr lang="en-US" sz="1100" dirty="0" err="1">
                <a:solidFill>
                  <a:srgbClr val="C00000"/>
                </a:solidFill>
                <a:sym typeface="Wingdings" pitchFamily="2" charset="2"/>
              </a:rPr>
              <a:t>tophat</a:t>
            </a:r>
            <a:r>
              <a:rPr lang="en-US" sz="1100" dirty="0">
                <a:solidFill>
                  <a:srgbClr val="C00000"/>
                </a:solidFill>
                <a:sym typeface="Wingdings" pitchFamily="2" charset="2"/>
              </a:rPr>
              <a:t>/</a:t>
            </a:r>
            <a:r>
              <a:rPr lang="en-US" sz="1100" dirty="0" err="1">
                <a:solidFill>
                  <a:srgbClr val="C00000"/>
                </a:solidFill>
                <a:sym typeface="Wingdings" pitchFamily="2" charset="2"/>
              </a:rPr>
              <a:t>manual.shtml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16934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Other Methods: MUMmer4 </a:t>
            </a:r>
            <a:r>
              <a:rPr lang="en-US" sz="2000" dirty="0"/>
              <a:t>(</a:t>
            </a:r>
            <a:r>
              <a:rPr lang="en-US" sz="2000" dirty="0" err="1"/>
              <a:t>Marçais</a:t>
            </a:r>
            <a:r>
              <a:rPr lang="en-US" sz="2000" dirty="0"/>
              <a:t> et al., 2018)</a:t>
            </a:r>
            <a:endParaRPr lang="en-US" sz="2900" dirty="0"/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2EF8221B-B32D-5749-8C62-1DBAFEEC4788}"/>
              </a:ext>
            </a:extLst>
          </p:cNvPr>
          <p:cNvSpPr txBox="1"/>
          <p:nvPr/>
        </p:nvSpPr>
        <p:spPr>
          <a:xfrm>
            <a:off x="236500" y="1440686"/>
            <a:ext cx="7502033" cy="2262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Can be used with Maximal Unique Match (MUM) or Maximal Exact Match (MEM; not suitable for repeats) for seeding similar to MMP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Suffix Array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Clusters seed matches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Extends with parallelized SW alignment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249AB9-F5FC-2C47-970B-A9EA04B7CBFB}"/>
              </a:ext>
            </a:extLst>
          </p:cNvPr>
          <p:cNvSpPr/>
          <p:nvPr/>
        </p:nvSpPr>
        <p:spPr>
          <a:xfrm>
            <a:off x="3724102" y="4226424"/>
            <a:ext cx="5233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Manual </a:t>
            </a:r>
            <a:r>
              <a:rPr lang="en-US" sz="18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dirty="0">
                <a:solidFill>
                  <a:srgbClr val="C00000"/>
                </a:solidFill>
                <a:sym typeface="Wingdings" pitchFamily="2" charset="2"/>
              </a:rPr>
              <a:t>https://mummer4.github.io/manual/</a:t>
            </a:r>
            <a:r>
              <a:rPr lang="en-US" dirty="0" err="1">
                <a:solidFill>
                  <a:srgbClr val="C00000"/>
                </a:solidFill>
                <a:sym typeface="Wingdings" pitchFamily="2" charset="2"/>
              </a:rPr>
              <a:t>manual.html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954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4A9FCDF-5CA9-3D47-9BD8-29436F9CA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91" r="8049"/>
          <a:stretch/>
        </p:blipFill>
        <p:spPr>
          <a:xfrm>
            <a:off x="5637886" y="1507857"/>
            <a:ext cx="3372300" cy="2717800"/>
          </a:xfrm>
          <a:prstGeom prst="rect">
            <a:avLst/>
          </a:prstGeom>
        </p:spPr>
      </p:pic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Other Methods: HISAT2 </a:t>
            </a:r>
            <a:r>
              <a:rPr lang="en-US" sz="2000" dirty="0"/>
              <a:t>(Kim et al., 2018)</a:t>
            </a:r>
            <a:endParaRPr lang="en-US" sz="2900" dirty="0"/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2EF8221B-B32D-5749-8C62-1DBAFEEC4788}"/>
              </a:ext>
            </a:extLst>
          </p:cNvPr>
          <p:cNvSpPr txBox="1"/>
          <p:nvPr/>
        </p:nvSpPr>
        <p:spPr>
          <a:xfrm>
            <a:off x="236500" y="1184208"/>
            <a:ext cx="5640193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Hierarchical Indexing for Spliced Alignment of Transcripts 2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Builds linear graph of reference genome, then adds alternative paths (mutations)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This is turned into a prefix sorted graph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Represented in tabular form for space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Long repeats projected to a single location, later retrieved through FM index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Support for HLA typing and DNA-fingerprinting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0D4F21-F9CA-344B-A985-87A8DE630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886" y="1441182"/>
            <a:ext cx="114300" cy="1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97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2CD91346-D300-2E44-91A4-270D59C7A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157" y="1736848"/>
            <a:ext cx="6110868" cy="3311439"/>
          </a:xfrm>
          <a:prstGeom prst="rect">
            <a:avLst/>
          </a:prstGeom>
        </p:spPr>
      </p:pic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Other Methods: HISAT2</a:t>
            </a:r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2EF8221B-B32D-5749-8C62-1DBAFEEC4788}"/>
              </a:ext>
            </a:extLst>
          </p:cNvPr>
          <p:cNvSpPr txBox="1"/>
          <p:nvPr/>
        </p:nvSpPr>
        <p:spPr>
          <a:xfrm>
            <a:off x="236500" y="819146"/>
            <a:ext cx="8294183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Hierarchical Indexing is applied at Global and Local levels to spot repetitive sequences and account for splicing (speed)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D655A-158A-8A46-BCDD-C9A4A5BA0DDA}"/>
              </a:ext>
            </a:extLst>
          </p:cNvPr>
          <p:cNvSpPr txBox="1"/>
          <p:nvPr/>
        </p:nvSpPr>
        <p:spPr>
          <a:xfrm>
            <a:off x="7440850" y="4740510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(Kim et al., 2018)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081E11-38D6-C043-A04B-0A4AD53DB258}"/>
              </a:ext>
            </a:extLst>
          </p:cNvPr>
          <p:cNvSpPr/>
          <p:nvPr/>
        </p:nvSpPr>
        <p:spPr>
          <a:xfrm>
            <a:off x="134190" y="4804946"/>
            <a:ext cx="52337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Manual </a:t>
            </a:r>
            <a:r>
              <a:rPr lang="en-US" sz="1600" dirty="0">
                <a:solidFill>
                  <a:schemeClr val="tx1"/>
                </a:solidFill>
                <a:sym typeface="Wingdings" pitchFamily="2" charset="2"/>
              </a:rPr>
              <a:t> </a:t>
            </a:r>
            <a:r>
              <a:rPr lang="en-US" sz="1200" dirty="0">
                <a:solidFill>
                  <a:srgbClr val="C00000"/>
                </a:solidFill>
                <a:sym typeface="Wingdings" pitchFamily="2" charset="2"/>
              </a:rPr>
              <a:t>http://</a:t>
            </a:r>
            <a:r>
              <a:rPr lang="en-US" sz="1200" dirty="0" err="1">
                <a:solidFill>
                  <a:srgbClr val="C00000"/>
                </a:solidFill>
                <a:sym typeface="Wingdings" pitchFamily="2" charset="2"/>
              </a:rPr>
              <a:t>daehwankimlab.github.io</a:t>
            </a:r>
            <a:r>
              <a:rPr lang="en-US" sz="1200" dirty="0">
                <a:solidFill>
                  <a:srgbClr val="C00000"/>
                </a:solidFill>
                <a:sym typeface="Wingdings" pitchFamily="2" charset="2"/>
              </a:rPr>
              <a:t>/hisat2/manual/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362126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574347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Comparative Analysis </a:t>
            </a:r>
          </a:p>
          <a:p>
            <a:pPr>
              <a:buSzPts val="990"/>
            </a:pPr>
            <a:r>
              <a:rPr lang="en-US" sz="2900" dirty="0"/>
              <a:t>	</a:t>
            </a:r>
            <a:r>
              <a:rPr lang="en-US" sz="2000" dirty="0"/>
              <a:t>(Langmead &amp; </a:t>
            </a:r>
            <a:r>
              <a:rPr lang="en-US" sz="2000" dirty="0" err="1"/>
              <a:t>Salzberg</a:t>
            </a:r>
            <a:r>
              <a:rPr lang="en-US" sz="2000" dirty="0"/>
              <a:t>, 2012; </a:t>
            </a:r>
            <a:r>
              <a:rPr lang="en-US" sz="2000" dirty="0" err="1"/>
              <a:t>Musich</a:t>
            </a:r>
            <a:r>
              <a:rPr lang="en-US" sz="2000" dirty="0"/>
              <a:t> et al., 2021)</a:t>
            </a:r>
          </a:p>
        </p:txBody>
      </p:sp>
      <p:sp>
        <p:nvSpPr>
          <p:cNvPr id="3" name="Google Shape;85;p17">
            <a:extLst>
              <a:ext uri="{FF2B5EF4-FFF2-40B4-BE49-F238E27FC236}">
                <a16:creationId xmlns:a16="http://schemas.microsoft.com/office/drawing/2014/main" id="{2EF8221B-B32D-5749-8C62-1DBAFEEC4788}"/>
              </a:ext>
            </a:extLst>
          </p:cNvPr>
          <p:cNvSpPr txBox="1"/>
          <p:nvPr/>
        </p:nvSpPr>
        <p:spPr>
          <a:xfrm>
            <a:off x="236500" y="1476029"/>
            <a:ext cx="8294183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Configuration controls performance-resource trade-off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Bowtie 2 local mode slower than end-to-end mode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Suffix Arrays have a faster lookup time because there is no need to derive offset but require more memory as compared to BWT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HISAT2, TopHat2, STAR designed for transcriptomes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MUMmer4 output needs to be preprocessed before downstream analysis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What about time, space, performance, read length, and parallelization?</a:t>
            </a:r>
          </a:p>
        </p:txBody>
      </p:sp>
    </p:spTree>
    <p:extLst>
      <p:ext uri="{BB962C8B-B14F-4D97-AF65-F5344CB8AC3E}">
        <p14:creationId xmlns:p14="http://schemas.microsoft.com/office/powerpoint/2010/main" val="34289600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Comparative Analysis: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D655A-158A-8A46-BCDD-C9A4A5BA0DDA}"/>
              </a:ext>
            </a:extLst>
          </p:cNvPr>
          <p:cNvSpPr txBox="1"/>
          <p:nvPr/>
        </p:nvSpPr>
        <p:spPr>
          <a:xfrm>
            <a:off x="6525809" y="4773760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(Langmead &amp; </a:t>
            </a:r>
            <a:r>
              <a:rPr lang="en-US" dirty="0" err="1"/>
              <a:t>Salzberg</a:t>
            </a:r>
            <a:r>
              <a:rPr lang="en-US" dirty="0"/>
              <a:t>, 2012)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1E34706-B6BD-CF43-B442-EFBD5ACD7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47" y="992838"/>
            <a:ext cx="6951306" cy="37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32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Comparative Analysis: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D655A-158A-8A46-BCDD-C9A4A5BA0DDA}"/>
              </a:ext>
            </a:extLst>
          </p:cNvPr>
          <p:cNvSpPr txBox="1"/>
          <p:nvPr/>
        </p:nvSpPr>
        <p:spPr>
          <a:xfrm>
            <a:off x="7338698" y="4773760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Musich</a:t>
            </a:r>
            <a:r>
              <a:rPr lang="en-US" dirty="0"/>
              <a:t> et al., 2021)</a:t>
            </a:r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0C707C14-D1F7-234D-9AC1-E1A283676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558" y="1136416"/>
            <a:ext cx="7270883" cy="341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701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Comparative Analysis: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34B306-4C79-CD42-8612-E7D31FBF0DA9}"/>
              </a:ext>
            </a:extLst>
          </p:cNvPr>
          <p:cNvSpPr txBox="1"/>
          <p:nvPr/>
        </p:nvSpPr>
        <p:spPr>
          <a:xfrm>
            <a:off x="236500" y="4705836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(Langmead &amp; </a:t>
            </a:r>
            <a:r>
              <a:rPr lang="en-US" dirty="0" err="1"/>
              <a:t>Salzberg</a:t>
            </a:r>
            <a:r>
              <a:rPr lang="en-US" dirty="0"/>
              <a:t>, 2012)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66C2277-40DF-B54C-8700-50DDEBC17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637"/>
          <a:stretch/>
        </p:blipFill>
        <p:spPr>
          <a:xfrm>
            <a:off x="0" y="1036297"/>
            <a:ext cx="4572000" cy="1762281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D483602-D34B-344B-A8C0-C8E1E8A00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183"/>
          <a:stretch/>
        </p:blipFill>
        <p:spPr>
          <a:xfrm>
            <a:off x="4575794" y="1188428"/>
            <a:ext cx="4313728" cy="2344715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E3DF5A05-2F1A-6F4F-9EF2-894C6C2675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810" b="43153"/>
          <a:stretch/>
        </p:blipFill>
        <p:spPr>
          <a:xfrm>
            <a:off x="0" y="2917800"/>
            <a:ext cx="4568208" cy="1567936"/>
          </a:xfrm>
          <a:prstGeom prst="rect">
            <a:avLst/>
          </a:prstGeom>
        </p:spPr>
      </p:pic>
      <p:sp>
        <p:nvSpPr>
          <p:cNvPr id="11" name="Google Shape;85;p17">
            <a:extLst>
              <a:ext uri="{FF2B5EF4-FFF2-40B4-BE49-F238E27FC236}">
                <a16:creationId xmlns:a16="http://schemas.microsoft.com/office/drawing/2014/main" id="{F2F0B8E0-EF22-0C4C-94B9-67C9870C6437}"/>
              </a:ext>
            </a:extLst>
          </p:cNvPr>
          <p:cNvSpPr txBox="1"/>
          <p:nvPr/>
        </p:nvSpPr>
        <p:spPr>
          <a:xfrm>
            <a:off x="4700327" y="3533143"/>
            <a:ext cx="4189195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BWA switched to local in paired-end when one of the ends fails map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Bowtie 2 trimmed less reads than BWA in long read lengths (c).</a:t>
            </a:r>
          </a:p>
        </p:txBody>
      </p:sp>
    </p:spTree>
    <p:extLst>
      <p:ext uri="{BB962C8B-B14F-4D97-AF65-F5344CB8AC3E}">
        <p14:creationId xmlns:p14="http://schemas.microsoft.com/office/powerpoint/2010/main" val="16111165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Comparative Analysis: Performance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D655A-158A-8A46-BCDD-C9A4A5BA0DDA}"/>
              </a:ext>
            </a:extLst>
          </p:cNvPr>
          <p:cNvSpPr txBox="1"/>
          <p:nvPr/>
        </p:nvSpPr>
        <p:spPr>
          <a:xfrm>
            <a:off x="7338698" y="4773760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Musich</a:t>
            </a:r>
            <a:r>
              <a:rPr lang="en-US" dirty="0"/>
              <a:t> et al., 2021)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939337CD-39CA-A544-AD7D-450CB439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01" y="1089184"/>
            <a:ext cx="7548798" cy="35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23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Comparative Analysis: Performance &amp;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D655A-158A-8A46-BCDD-C9A4A5BA0DDA}"/>
              </a:ext>
            </a:extLst>
          </p:cNvPr>
          <p:cNvSpPr txBox="1"/>
          <p:nvPr/>
        </p:nvSpPr>
        <p:spPr>
          <a:xfrm>
            <a:off x="7338698" y="4773760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Musich</a:t>
            </a:r>
            <a:r>
              <a:rPr lang="en-US" dirty="0"/>
              <a:t> et al., 2021)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4184D37-115D-554E-9F4C-24E627AFA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71" y="1087275"/>
            <a:ext cx="6158658" cy="35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010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Comparative Analysis: Space</a:t>
            </a:r>
          </a:p>
        </p:txBody>
      </p:sp>
      <p:sp>
        <p:nvSpPr>
          <p:cNvPr id="6" name="Google Shape;85;p17">
            <a:extLst>
              <a:ext uri="{FF2B5EF4-FFF2-40B4-BE49-F238E27FC236}">
                <a16:creationId xmlns:a16="http://schemas.microsoft.com/office/drawing/2014/main" id="{85D6BBF7-460D-184E-9621-258ADE0A8577}"/>
              </a:ext>
            </a:extLst>
          </p:cNvPr>
          <p:cNvSpPr txBox="1"/>
          <p:nvPr/>
        </p:nvSpPr>
        <p:spPr>
          <a:xfrm>
            <a:off x="236500" y="2034961"/>
            <a:ext cx="8294183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BWA: generally lowest (2.39-3.66 GB)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Bowtie 2: generally moderate (3.24-3.39 GB)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SOAP2: generally highest (5.34 GB)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B20105-7498-0B4E-BC59-0463CFF1F1B1}"/>
              </a:ext>
            </a:extLst>
          </p:cNvPr>
          <p:cNvSpPr txBox="1"/>
          <p:nvPr/>
        </p:nvSpPr>
        <p:spPr>
          <a:xfrm>
            <a:off x="6525809" y="4773760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(Langmead &amp; </a:t>
            </a:r>
            <a:r>
              <a:rPr lang="en-US" dirty="0" err="1"/>
              <a:t>Salzberg</a:t>
            </a:r>
            <a:r>
              <a:rPr lang="en-US" dirty="0"/>
              <a:t>, 2012)</a:t>
            </a:r>
          </a:p>
        </p:txBody>
      </p:sp>
    </p:spTree>
    <p:extLst>
      <p:ext uri="{BB962C8B-B14F-4D97-AF65-F5344CB8AC3E}">
        <p14:creationId xmlns:p14="http://schemas.microsoft.com/office/powerpoint/2010/main" val="2921101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05100"/>
            <a:ext cx="645159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3029650" y="462077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Comparative Analysis: Read 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D655A-158A-8A46-BCDD-C9A4A5BA0DDA}"/>
              </a:ext>
            </a:extLst>
          </p:cNvPr>
          <p:cNvSpPr txBox="1"/>
          <p:nvPr/>
        </p:nvSpPr>
        <p:spPr>
          <a:xfrm>
            <a:off x="7338698" y="4773760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Musich</a:t>
            </a:r>
            <a:r>
              <a:rPr lang="en-US" dirty="0"/>
              <a:t> et al., 2021)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5B70E23-09CE-3D46-BE5C-4EEC6CDE5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98" y="841840"/>
            <a:ext cx="5871403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327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Comparative Analysis: Parallelization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AD655A-158A-8A46-BCDD-C9A4A5BA0DDA}"/>
              </a:ext>
            </a:extLst>
          </p:cNvPr>
          <p:cNvSpPr txBox="1"/>
          <p:nvPr/>
        </p:nvSpPr>
        <p:spPr>
          <a:xfrm>
            <a:off x="7338698" y="4773760"/>
            <a:ext cx="1805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Musich</a:t>
            </a:r>
            <a:r>
              <a:rPr lang="en-US" dirty="0"/>
              <a:t> et al., 2021)</a:t>
            </a:r>
          </a:p>
        </p:txBody>
      </p:sp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7F4FB6AF-7E8F-5E46-87F4-4990ED88DFF3}"/>
              </a:ext>
            </a:extLst>
          </p:cNvPr>
          <p:cNvSpPr txBox="1"/>
          <p:nvPr/>
        </p:nvSpPr>
        <p:spPr>
          <a:xfrm>
            <a:off x="236500" y="2034961"/>
            <a:ext cx="8605748" cy="1431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Bowtie 2 local, BWA, HISAT2, and MUMmer4: linear or almost linear speedup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Bowtie 2 E2E: slightly super-linear speedup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STAR and TopHat2: logarithmic speedup</a:t>
            </a:r>
          </a:p>
        </p:txBody>
      </p:sp>
    </p:spTree>
    <p:extLst>
      <p:ext uri="{BB962C8B-B14F-4D97-AF65-F5344CB8AC3E}">
        <p14:creationId xmlns:p14="http://schemas.microsoft.com/office/powerpoint/2010/main" val="329751322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Latest Methods: HISAT2</a:t>
            </a:r>
          </a:p>
        </p:txBody>
      </p:sp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7F4FB6AF-7E8F-5E46-87F4-4990ED88DFF3}"/>
              </a:ext>
            </a:extLst>
          </p:cNvPr>
          <p:cNvSpPr txBox="1"/>
          <p:nvPr/>
        </p:nvSpPr>
        <p:spPr>
          <a:xfrm>
            <a:off x="269126" y="1010833"/>
            <a:ext cx="8605748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HISAT2 parallelization (Guo et al., 2022)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E1F392-04ED-B943-A9AD-1D81D3902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6" y="1503797"/>
            <a:ext cx="3297034" cy="213590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FFDC2EA-E1A8-BE48-BD92-90D54867DD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17"/>
          <a:stretch/>
        </p:blipFill>
        <p:spPr>
          <a:xfrm>
            <a:off x="236500" y="3235697"/>
            <a:ext cx="2927725" cy="1907803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3EDF2CB7-E395-8342-ABC7-A6B83CCDFD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62" b="8893"/>
          <a:stretch/>
        </p:blipFill>
        <p:spPr>
          <a:xfrm>
            <a:off x="4835839" y="69000"/>
            <a:ext cx="4308161" cy="2614395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7F172905-CF00-B040-B9E2-3FDC6AB520F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515"/>
          <a:stretch/>
        </p:blipFill>
        <p:spPr>
          <a:xfrm>
            <a:off x="3968496" y="2683395"/>
            <a:ext cx="4939004" cy="246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320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4;p17">
            <a:extLst>
              <a:ext uri="{FF2B5EF4-FFF2-40B4-BE49-F238E27FC236}">
                <a16:creationId xmlns:a16="http://schemas.microsoft.com/office/drawing/2014/main" id="{253397DC-5765-5148-ADF6-8B3AD5150917}"/>
              </a:ext>
            </a:extLst>
          </p:cNvPr>
          <p:cNvSpPr txBox="1">
            <a:spLocks/>
          </p:cNvSpPr>
          <p:nvPr/>
        </p:nvSpPr>
        <p:spPr>
          <a:xfrm>
            <a:off x="236500" y="283775"/>
            <a:ext cx="8520600" cy="63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en-US" sz="2900" dirty="0"/>
              <a:t>Latest Methods: Accel-Align</a:t>
            </a:r>
          </a:p>
        </p:txBody>
      </p:sp>
      <p:sp>
        <p:nvSpPr>
          <p:cNvPr id="5" name="Google Shape;85;p17">
            <a:extLst>
              <a:ext uri="{FF2B5EF4-FFF2-40B4-BE49-F238E27FC236}">
                <a16:creationId xmlns:a16="http://schemas.microsoft.com/office/drawing/2014/main" id="{7F4FB6AF-7E8F-5E46-87F4-4990ED88DFF3}"/>
              </a:ext>
            </a:extLst>
          </p:cNvPr>
          <p:cNvSpPr txBox="1"/>
          <p:nvPr/>
        </p:nvSpPr>
        <p:spPr>
          <a:xfrm>
            <a:off x="269126" y="1010833"/>
            <a:ext cx="4425701" cy="3924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Accel-Align (Yan et al., 2021)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Uses hashing instead of FM-indexing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9x faster than Bowtie 2 in single-end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11x faster than Bowtie 2 in paired-end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Prospects: parallelize seeding stage rather than DP which has heavy data dependencies and generalize to local and error-prone alignment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25EF7C1-AD6C-FA44-8EA8-7FE1DA003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8392"/>
            <a:ext cx="4425701" cy="244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893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" pitchFamily="2" charset="0"/>
              </a:rPr>
              <a:t>References</a:t>
            </a:r>
            <a:r>
              <a:rPr lang="en" baseline="-25000" dirty="0">
                <a:latin typeface="Helvetica" pitchFamily="2" charset="0"/>
              </a:rPr>
              <a:t> 1/3</a:t>
            </a:r>
            <a:endParaRPr dirty="0">
              <a:latin typeface="Helvetica" pitchFamily="2" charset="0"/>
            </a:endParaRPr>
          </a:p>
        </p:txBody>
      </p:sp>
      <p:sp>
        <p:nvSpPr>
          <p:cNvPr id="226" name="Google Shape;226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Burrows, M., &amp; Wheeler, D. (1994). A block-sorting lossless data compression algorithm. In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Digital SRC Research Report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Dobin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A., Davis, C. A., Schlesinger, F.,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Drenkow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J., Zaleski, C., Jha, S., ... &amp;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Gingeras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T. R. (2013). STAR: ultrafast universal RNA-seq aligner.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Bioinformatics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29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(1), 15-21.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Farrar, M. (2007). Striped Smith–Waterman speeds database searches six times over other SIMD implementations.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Bioinformatics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23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(2), 156-161.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Guo, J., Gao, J., &amp; Liu, Z. (2022). HISAT2 Parallelization Method Based on Spark Cluster. In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Journal of Physics: Conference Series 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(Vol. 2179, No. 1, p. 012038). IOP Publishing.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Kim, D.,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Paggi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J. M., Park, C., Bennett, C., &amp;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Salzberg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S. L. (2019). Graph-based genome alignment and genotyping with HISAT2 and HISAT-genotype.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Nature biotechnology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37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(8), 907-915.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6435A2-876D-CA4B-91E7-E1363D87B4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431"/>
          <a:stretch/>
        </p:blipFill>
        <p:spPr>
          <a:xfrm>
            <a:off x="2921000" y="32132"/>
            <a:ext cx="6223000" cy="691037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" pitchFamily="2" charset="0"/>
              </a:rPr>
              <a:t>References</a:t>
            </a:r>
            <a:r>
              <a:rPr lang="en" baseline="-25000" dirty="0">
                <a:latin typeface="Helvetica" pitchFamily="2" charset="0"/>
              </a:rPr>
              <a:t> 2/3</a:t>
            </a:r>
            <a:endParaRPr dirty="0">
              <a:latin typeface="Helvetica" pitchFamily="2" charset="0"/>
            </a:endParaRPr>
          </a:p>
        </p:txBody>
      </p:sp>
      <p:sp>
        <p:nvSpPr>
          <p:cNvPr id="232" name="Google Shape;23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Kim, D.,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Pertea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G.,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Trapnell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C., Pimentel, H., Kelley, R., &amp;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Salzberg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S. L. (2013). TopHat2: accurate alignment of transcriptomes in the presence of insertions, deletions and gene fusions.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Genome biology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14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(4), 1-13.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Langmead, B., &amp;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Salzberg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S. L. (2012). Fast gapped-read alignment with Bowtie 2.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Nature methods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9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(4), 357-359. ( [https://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github.com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/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BenLangmead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/bowtie2](https://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github.com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/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BenLangmead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/bowtie2) )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Langmead, B.,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Trapnell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C., Pop, M., &amp;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Salzberg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S. L. (2009). Ultrafast and memory-efficient alignment of short DNA sequences to the human genome.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Genome biology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10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(3), 1-10.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Li, H., &amp; Durbin, R. (2010). Fast and accurate long-read alignment with Burrows–Wheeler transform.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Bioinformatics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26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(5), 589-595.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Li, R., Yu, C., Li, Y., Lam, T. W.,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Yiu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S. M., Kristiansen, K., &amp; Wang, J. (2009). SOAP2: an improved ultrafast tool for short read alignment.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Bioinformatics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25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(15), 1966-1967.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75"/>
              <a:buFont typeface="Arial"/>
              <a:buNone/>
            </a:pPr>
            <a:endParaRPr sz="1400" dirty="0">
              <a:latin typeface="Helvetica" pitchFamily="2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662FC7-84E0-3E40-8046-0F17DE157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431"/>
          <a:stretch/>
        </p:blipFill>
        <p:spPr>
          <a:xfrm>
            <a:off x="2921000" y="32132"/>
            <a:ext cx="6223000" cy="691037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elvetica" pitchFamily="2" charset="0"/>
              </a:rPr>
              <a:t>References</a:t>
            </a:r>
            <a:r>
              <a:rPr lang="en" baseline="-25000" dirty="0">
                <a:latin typeface="Helvetica" pitchFamily="2" charset="0"/>
              </a:rPr>
              <a:t> 3/3</a:t>
            </a:r>
            <a:endParaRPr dirty="0">
              <a:latin typeface="Helvetica" pitchFamily="2" charset="0"/>
            </a:endParaRPr>
          </a:p>
        </p:txBody>
      </p:sp>
      <p:sp>
        <p:nvSpPr>
          <p:cNvPr id="238" name="Google Shape;23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Marçais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G.,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Delcher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A. L.,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Phillippy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A. M., Coston, R.,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Salzberg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S. L., &amp;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Zimin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A. (2018). MUMmer4: A fast and versatile genome alignment system. </a:t>
            </a:r>
            <a:r>
              <a:rPr lang="en" sz="1400" i="1" dirty="0" err="1">
                <a:solidFill>
                  <a:schemeClr val="dk1"/>
                </a:solidFill>
                <a:latin typeface="Helvetica" pitchFamily="2" charset="0"/>
              </a:rPr>
              <a:t>PLoS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 computational biology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14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(1), e1005944.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Musich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Ryan, Lance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Cadle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-Davidson, and Michael V. Osier. "Comparison of short-read sequence aligners indicates strengths and weaknesses for biologists to consider."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Frontiers in Plant Science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 12 (2021).</a:t>
            </a: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1400" dirty="0">
              <a:solidFill>
                <a:schemeClr val="dk1"/>
              </a:solidFill>
              <a:latin typeface="Helvetica" pitchFamily="2" charset="0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Yan, Y., Chaturvedi, N., &amp; </a:t>
            </a:r>
            <a:r>
              <a:rPr lang="en" sz="1400" dirty="0" err="1">
                <a:solidFill>
                  <a:schemeClr val="dk1"/>
                </a:solidFill>
                <a:latin typeface="Helvetica" pitchFamily="2" charset="0"/>
              </a:rPr>
              <a:t>Appuswamy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R. (2021). Accel-align: a fast sequence mapper and aligner based on the seed–embed–extend method.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BMC bioinformatics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, </a:t>
            </a:r>
            <a:r>
              <a:rPr lang="en" sz="1400" i="1" dirty="0">
                <a:solidFill>
                  <a:schemeClr val="dk1"/>
                </a:solidFill>
                <a:latin typeface="Helvetica" pitchFamily="2" charset="0"/>
              </a:rPr>
              <a:t>22</a:t>
            </a:r>
            <a:r>
              <a:rPr lang="en" sz="1400" dirty="0">
                <a:solidFill>
                  <a:schemeClr val="dk1"/>
                </a:solidFill>
                <a:latin typeface="Helvetica" pitchFamily="2" charset="0"/>
              </a:rPr>
              <a:t>(1), 1-20.</a:t>
            </a:r>
            <a:endParaRPr dirty="0">
              <a:latin typeface="Helvetica" pitchFamily="2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340454-D2D7-B44F-867D-88A57AAB83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431"/>
          <a:stretch/>
        </p:blipFill>
        <p:spPr>
          <a:xfrm>
            <a:off x="2921000" y="32132"/>
            <a:ext cx="6223000" cy="69103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2750" y="151024"/>
            <a:ext cx="6483098" cy="484145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3017450" y="4706125"/>
            <a:ext cx="293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Illustrations Courtesy of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Ben Langmead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</TotalTime>
  <Words>3857</Words>
  <Application>Microsoft Macintosh PowerPoint</Application>
  <PresentationFormat>On-screen Show (16:9)</PresentationFormat>
  <Paragraphs>1203</Paragraphs>
  <Slides>86</Slides>
  <Notes>86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Cambria Math</vt:lpstr>
      <vt:lpstr>Helvetica</vt:lpstr>
      <vt:lpstr>Times New Roman</vt:lpstr>
      <vt:lpstr>Simple Light</vt:lpstr>
      <vt:lpstr>Short Read Sequence Alignment Algorithms  From BWT to Bowtie2 </vt:lpstr>
      <vt:lpstr>The Biological Context</vt:lpstr>
      <vt:lpstr>Short Read Alignment</vt:lpstr>
      <vt:lpstr>Short Read Alignment</vt:lpstr>
      <vt:lpstr>Short Read Alignment</vt:lpstr>
      <vt:lpstr>Burrows-Wheeler Transform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Bowtie (Langmead et al., 2009)</vt:lpstr>
      <vt:lpstr>Bowtie</vt:lpstr>
      <vt:lpstr>Bowtie 2 (Langmead &amp; L. Salzberg, 2012)</vt:lpstr>
      <vt:lpstr>Bowtie 2</vt:lpstr>
      <vt:lpstr>Bowtie 2: Step 1 – Seed Extraction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 1/3</vt:lpstr>
      <vt:lpstr>References 2/3</vt:lpstr>
      <vt:lpstr>References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 Read Sequence Alignment Algorithms  From BWT to Bowtie2 </dc:title>
  <cp:lastModifiedBy>Ghadi El Hasbani</cp:lastModifiedBy>
  <cp:revision>43</cp:revision>
  <dcterms:modified xsi:type="dcterms:W3CDTF">2022-02-08T20:15:36Z</dcterms:modified>
</cp:coreProperties>
</file>